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36036250" cx="2880042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351">
          <p15:clr>
            <a:srgbClr val="A4A3A4"/>
          </p15:clr>
        </p15:guide>
        <p15:guide id="2" pos="9071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iMAMM9SeFUwME4w+jCHR4tCBs5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351" orient="horz"/>
        <p:guide pos="907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2160034" y="11194600"/>
            <a:ext cx="24480361" cy="7724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4320064" y="20420546"/>
            <a:ext cx="20160298" cy="9209264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lvl="0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888888"/>
              </a:buClr>
              <a:buSzPts val="10665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1866"/>
              </a:spcBef>
              <a:spcAft>
                <a:spcPts val="0"/>
              </a:spcAft>
              <a:buClr>
                <a:srgbClr val="888888"/>
              </a:buClr>
              <a:buSzPts val="933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7999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440022" y="8408463"/>
            <a:ext cx="25920382" cy="23782259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2275040" y="23156633"/>
            <a:ext cx="24480361" cy="71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1"/>
              <a:buFont typeface="Calibri"/>
              <a:buNone/>
              <a:defRPr b="1" sz="1333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2275040" y="15273703"/>
            <a:ext cx="24480361" cy="7882927"/>
          </a:xfrm>
          <a:prstGeom prst="rect">
            <a:avLst/>
          </a:prstGeom>
          <a:noFill/>
          <a:ln>
            <a:noFill/>
          </a:ln>
        </p:spPr>
        <p:txBody>
          <a:bodyPr anchorCtr="0" anchor="b" bIns="205725" lIns="411475" spcFirstLastPara="1" rIns="411475" wrap="square" tIns="2057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 sz="6666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5999"/>
              <a:buNone/>
              <a:defRPr sz="599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rgbClr val="888888"/>
              </a:buClr>
              <a:buSzPts val="5332"/>
              <a:buNone/>
              <a:defRPr sz="5332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1440021" y="8408463"/>
            <a:ext cx="12720188" cy="23782259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821182" lvl="0" marL="457200" algn="l">
              <a:lnSpc>
                <a:spcPct val="100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9332"/>
              <a:buChar char="•"/>
              <a:defRPr sz="9332"/>
            </a:lvl1pPr>
            <a:lvl2pPr indent="-736536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–"/>
              <a:defRPr sz="7999"/>
            </a:lvl2pPr>
            <a:lvl3pPr indent="-651891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3pPr>
            <a:lvl4pPr indent="-609536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–"/>
              <a:defRPr sz="5999"/>
            </a:lvl4pPr>
            <a:lvl5pPr indent="-609536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»"/>
              <a:defRPr sz="5999"/>
            </a:lvl5pPr>
            <a:lvl6pPr indent="-609536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6pPr>
            <a:lvl7pPr indent="-609536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7pPr>
            <a:lvl8pPr indent="-609536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8pPr>
            <a:lvl9pPr indent="-609536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4640217" y="8408463"/>
            <a:ext cx="12720188" cy="23782259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821182" lvl="0" marL="457200" algn="l">
              <a:lnSpc>
                <a:spcPct val="100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9332"/>
              <a:buChar char="•"/>
              <a:defRPr sz="9332"/>
            </a:lvl1pPr>
            <a:lvl2pPr indent="-736536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–"/>
              <a:defRPr sz="7999"/>
            </a:lvl2pPr>
            <a:lvl3pPr indent="-651891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3pPr>
            <a:lvl4pPr indent="-609536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–"/>
              <a:defRPr sz="5999"/>
            </a:lvl4pPr>
            <a:lvl5pPr indent="-609536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»"/>
              <a:defRPr sz="5999"/>
            </a:lvl5pPr>
            <a:lvl6pPr indent="-609536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6pPr>
            <a:lvl7pPr indent="-609536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7pPr>
            <a:lvl8pPr indent="-609536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8pPr>
            <a:lvl9pPr indent="-609536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64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1440025" y="8066454"/>
            <a:ext cx="12725189" cy="3361713"/>
          </a:xfrm>
          <a:prstGeom prst="rect">
            <a:avLst/>
          </a:prstGeom>
          <a:noFill/>
          <a:ln>
            <a:noFill/>
          </a:ln>
        </p:spPr>
        <p:txBody>
          <a:bodyPr anchorCtr="0" anchor="b" bIns="205725" lIns="411475" spcFirstLastPara="1" rIns="411475" wrap="square" tIns="2057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None/>
              <a:defRPr b="1" sz="7999"/>
            </a:lvl1pPr>
            <a:lvl2pPr indent="-228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None/>
              <a:defRPr b="1" sz="6666"/>
            </a:lvl2pPr>
            <a:lvl3pPr indent="-2286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None/>
              <a:defRPr b="1" sz="5999"/>
            </a:lvl3pPr>
            <a:lvl4pPr indent="-228600" lvl="3" marL="18288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4pPr>
            <a:lvl5pPr indent="-228600" lvl="4" marL="22860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5pPr>
            <a:lvl6pPr indent="-228600" lvl="5" marL="27432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6pPr>
            <a:lvl7pPr indent="-228600" lvl="6" marL="32004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7pPr>
            <a:lvl8pPr indent="-228600" lvl="7" marL="36576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8pPr>
            <a:lvl9pPr indent="-228600" lvl="8" marL="41148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1440025" y="11428165"/>
            <a:ext cx="12725189" cy="20762555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736536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•"/>
              <a:defRPr sz="7999"/>
            </a:lvl1pPr>
            <a:lvl2pPr indent="-651891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–"/>
              <a:defRPr sz="6666"/>
            </a:lvl2pPr>
            <a:lvl3pPr indent="-609536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3pPr>
            <a:lvl4pPr indent="-567182" lvl="3" marL="18288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–"/>
              <a:defRPr sz="5332"/>
            </a:lvl4pPr>
            <a:lvl5pPr indent="-567182" lvl="4" marL="22860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»"/>
              <a:defRPr sz="5332"/>
            </a:lvl5pPr>
            <a:lvl6pPr indent="-567182" lvl="5" marL="27432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6pPr>
            <a:lvl7pPr indent="-567182" lvl="6" marL="32004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7pPr>
            <a:lvl8pPr indent="-567182" lvl="7" marL="36576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8pPr>
            <a:lvl9pPr indent="-567182" lvl="8" marL="41148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4630219" y="8066454"/>
            <a:ext cx="12730188" cy="3361713"/>
          </a:xfrm>
          <a:prstGeom prst="rect">
            <a:avLst/>
          </a:prstGeom>
          <a:noFill/>
          <a:ln>
            <a:noFill/>
          </a:ln>
        </p:spPr>
        <p:txBody>
          <a:bodyPr anchorCtr="0" anchor="b" bIns="205725" lIns="411475" spcFirstLastPara="1" rIns="411475" wrap="square" tIns="2057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None/>
              <a:defRPr b="1" sz="7999"/>
            </a:lvl1pPr>
            <a:lvl2pPr indent="-228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None/>
              <a:defRPr b="1" sz="6666"/>
            </a:lvl2pPr>
            <a:lvl3pPr indent="-2286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None/>
              <a:defRPr b="1" sz="5999"/>
            </a:lvl3pPr>
            <a:lvl4pPr indent="-228600" lvl="3" marL="18288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4pPr>
            <a:lvl5pPr indent="-228600" lvl="4" marL="22860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5pPr>
            <a:lvl6pPr indent="-228600" lvl="5" marL="27432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6pPr>
            <a:lvl7pPr indent="-228600" lvl="6" marL="32004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7pPr>
            <a:lvl8pPr indent="-228600" lvl="7" marL="36576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8pPr>
            <a:lvl9pPr indent="-228600" lvl="8" marL="41148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b="1" sz="5332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4630219" y="11428165"/>
            <a:ext cx="12730188" cy="20762555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736536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•"/>
              <a:defRPr sz="7999"/>
            </a:lvl1pPr>
            <a:lvl2pPr indent="-651891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–"/>
              <a:defRPr sz="6666"/>
            </a:lvl2pPr>
            <a:lvl3pPr indent="-609536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3pPr>
            <a:lvl4pPr indent="-567182" lvl="3" marL="18288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–"/>
              <a:defRPr sz="5332"/>
            </a:lvl4pPr>
            <a:lvl5pPr indent="-567182" lvl="4" marL="22860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»"/>
              <a:defRPr sz="5332"/>
            </a:lvl5pPr>
            <a:lvl6pPr indent="-567182" lvl="5" marL="27432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6pPr>
            <a:lvl7pPr indent="-567182" lvl="6" marL="32004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7pPr>
            <a:lvl8pPr indent="-567182" lvl="7" marL="36576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8pPr>
            <a:lvl9pPr indent="-567182" lvl="8" marL="411480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1440028" y="1434778"/>
            <a:ext cx="9475141" cy="6106143"/>
          </a:xfrm>
          <a:prstGeom prst="rect">
            <a:avLst/>
          </a:prstGeom>
          <a:noFill/>
          <a:ln>
            <a:noFill/>
          </a:ln>
        </p:spPr>
        <p:txBody>
          <a:bodyPr anchorCtr="0" anchor="b" bIns="205725" lIns="411475" spcFirstLastPara="1" rIns="411475" wrap="square" tIns="2057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66"/>
              <a:buFont typeface="Calibri"/>
              <a:buNone/>
              <a:defRPr b="1" sz="666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1260171" y="1434779"/>
            <a:ext cx="16100239" cy="30755941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905827" lvl="0" marL="4572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665"/>
              <a:buChar char="•"/>
              <a:defRPr sz="10665"/>
            </a:lvl1pPr>
            <a:lvl2pPr indent="-821182" lvl="1" marL="914400" algn="l">
              <a:lnSpc>
                <a:spcPct val="100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9332"/>
              <a:buChar char="–"/>
              <a:defRPr sz="9332"/>
            </a:lvl2pPr>
            <a:lvl3pPr indent="-736536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•"/>
              <a:defRPr sz="7999"/>
            </a:lvl3pPr>
            <a:lvl4pPr indent="-651891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–"/>
              <a:defRPr sz="6666"/>
            </a:lvl4pPr>
            <a:lvl5pPr indent="-651891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»"/>
              <a:defRPr sz="6666"/>
            </a:lvl5pPr>
            <a:lvl6pPr indent="-651891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6pPr>
            <a:lvl7pPr indent="-651891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7pPr>
            <a:lvl8pPr indent="-651891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8pPr>
            <a:lvl9pPr indent="-651891" lvl="8" marL="4114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1440028" y="7540922"/>
            <a:ext cx="9475141" cy="24649799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4666"/>
              <a:buNone/>
              <a:defRPr sz="4666"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999"/>
              <a:buNone/>
              <a:defRPr sz="3999"/>
            </a:lvl2pPr>
            <a:lvl3pPr indent="-228600" lvl="2" marL="137160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333"/>
              <a:buNone/>
              <a:defRPr sz="3333"/>
            </a:lvl3pPr>
            <a:lvl4pPr indent="-228600" lvl="3" marL="18288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4pPr>
            <a:lvl5pPr indent="-228600" lvl="4" marL="22860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5pPr>
            <a:lvl6pPr indent="-228600" lvl="5" marL="27432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6pPr>
            <a:lvl7pPr indent="-228600" lvl="6" marL="32004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7pPr>
            <a:lvl8pPr indent="-228600" lvl="7" marL="36576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8pPr>
            <a:lvl9pPr indent="-228600" lvl="8" marL="41148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5645090" y="25225378"/>
            <a:ext cx="17280255" cy="2977997"/>
          </a:xfrm>
          <a:prstGeom prst="rect">
            <a:avLst/>
          </a:prstGeom>
          <a:noFill/>
          <a:ln>
            <a:noFill/>
          </a:ln>
        </p:spPr>
        <p:txBody>
          <a:bodyPr anchorCtr="0" anchor="b" bIns="205725" lIns="411475" spcFirstLastPara="1" rIns="411475" wrap="square" tIns="2057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66"/>
              <a:buFont typeface="Calibri"/>
              <a:buNone/>
              <a:defRPr b="1" sz="666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645090" y="3219909"/>
            <a:ext cx="17280255" cy="2162175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5645090" y="28203375"/>
            <a:ext cx="17280255" cy="4229252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4666"/>
              <a:buNone/>
              <a:defRPr sz="4666"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999"/>
              <a:buNone/>
              <a:defRPr sz="3999"/>
            </a:lvl2pPr>
            <a:lvl3pPr indent="-228600" lvl="2" marL="137160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333"/>
              <a:buNone/>
              <a:defRPr sz="3333"/>
            </a:lvl3pPr>
            <a:lvl4pPr indent="-228600" lvl="3" marL="18288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4pPr>
            <a:lvl5pPr indent="-228600" lvl="4" marL="22860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5pPr>
            <a:lvl6pPr indent="-228600" lvl="5" marL="27432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6pPr>
            <a:lvl7pPr indent="-228600" lvl="6" marL="32004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7pPr>
            <a:lvl8pPr indent="-228600" lvl="7" marL="36576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8pPr>
            <a:lvl9pPr indent="-228600" lvl="8" marL="41148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509083" y="7339401"/>
            <a:ext cx="23782259" cy="25920382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8746557" y="13576876"/>
            <a:ext cx="30747598" cy="6480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4453637" y="7336784"/>
            <a:ext cx="30747598" cy="18960280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64"/>
              <a:buFont typeface="Calibri"/>
              <a:buNone/>
              <a:defRPr b="0" i="0" sz="1466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440022" y="8408463"/>
            <a:ext cx="25920382" cy="23782259"/>
          </a:xfrm>
          <a:prstGeom prst="rect">
            <a:avLst/>
          </a:prstGeom>
          <a:noFill/>
          <a:ln>
            <a:noFill/>
          </a:ln>
        </p:spPr>
        <p:txBody>
          <a:bodyPr anchorCtr="0" anchor="t" bIns="205725" lIns="411475" spcFirstLastPara="1" rIns="411475" wrap="square" tIns="205725">
            <a:normAutofit/>
          </a:bodyPr>
          <a:lstStyle>
            <a:lvl1pPr indent="-905827" lvl="0" marL="457200" marR="0" rtl="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665"/>
              <a:buFont typeface="Arial"/>
              <a:buChar char="•"/>
              <a:defRPr b="0" i="0" sz="10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821182" lvl="1" marL="914400" marR="0" rtl="0" algn="l">
              <a:lnSpc>
                <a:spcPct val="100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9332"/>
              <a:buFont typeface="Arial"/>
              <a:buChar char="–"/>
              <a:defRPr b="0" i="0" sz="933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36536" lvl="2" marL="1371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Font typeface="Arial"/>
              <a:buChar char="•"/>
              <a:defRPr b="0" i="0" sz="79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651891" lvl="3" marL="1828800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–"/>
              <a:defRPr b="0" i="0" sz="66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651891" lvl="4" marL="2286000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»"/>
              <a:defRPr b="0" i="0" sz="66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651891" lvl="5" marL="2743200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•"/>
              <a:defRPr b="0" i="0" sz="66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651891" lvl="6" marL="3200400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•"/>
              <a:defRPr b="0" i="0" sz="66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651891" lvl="7" marL="3657600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•"/>
              <a:defRPr b="0" i="0" sz="66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651891" lvl="8" marL="4114800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•"/>
              <a:defRPr b="0" i="0" sz="66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411475" spcFirstLastPara="1" rIns="411475" wrap="square" tIns="20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  <a:defRPr b="0" i="0" sz="39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030357" y="7850709"/>
            <a:ext cx="3984826" cy="662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4"/>
              <a:buFont typeface="Arial"/>
              <a:buNone/>
            </a:pPr>
            <a:r>
              <a:rPr b="1" i="0" lang="pt-BR" sz="37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031934" y="18824360"/>
            <a:ext cx="6971191" cy="662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4"/>
              <a:buFont typeface="Arial"/>
              <a:buNone/>
            </a:pPr>
            <a:r>
              <a:rPr b="1" i="0" lang="pt-BR" sz="37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E MÉTODOS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5275770" y="7842247"/>
            <a:ext cx="8039830" cy="662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4"/>
              <a:buFont typeface="Arial"/>
              <a:buNone/>
            </a:pPr>
            <a:r>
              <a:rPr b="1" i="0" lang="pt-BR" sz="37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5271935" y="18849444"/>
            <a:ext cx="4227692" cy="662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4"/>
              <a:buFont typeface="Arial"/>
              <a:buNone/>
            </a:pPr>
            <a:r>
              <a:rPr b="1" i="0" lang="pt-BR" sz="37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2118190" y="28910181"/>
            <a:ext cx="4504512" cy="662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4"/>
              <a:buFont typeface="Arial"/>
              <a:buNone/>
            </a:pPr>
            <a:r>
              <a:rPr b="1" i="0" lang="pt-BR" sz="37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1565452" y="33413549"/>
            <a:ext cx="5669522" cy="662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4"/>
              <a:buFont typeface="Arial"/>
              <a:buNone/>
            </a:pPr>
            <a:r>
              <a:rPr b="1" i="0" lang="pt-BR" sz="37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AGRADECIMENTOS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181256" y="34391713"/>
            <a:ext cx="22083326" cy="548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1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Insira o órgão financiador do projeto ou Instituição de Ensino, Pesquisa e Extensão.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6358627" y="5222447"/>
            <a:ext cx="16666662" cy="100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25"/>
              <a:buFont typeface="Arial"/>
              <a:buNone/>
            </a:pPr>
            <a:r>
              <a:rPr b="1" i="0" lang="pt-BR" sz="5925" u="none" cap="none" strike="noStrike">
                <a:solidFill>
                  <a:srgbClr val="349F41"/>
                </a:solidFill>
                <a:latin typeface="Arial"/>
                <a:ea typeface="Arial"/>
                <a:cs typeface="Arial"/>
                <a:sym typeface="Arial"/>
              </a:rPr>
              <a:t>INSIRA AQUI O TÍTULO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626405" y="6231719"/>
            <a:ext cx="21666660" cy="913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0" i="0" lang="pt-BR" sz="2667" u="none" cap="none" strike="noStrike">
                <a:solidFill>
                  <a:srgbClr val="349F41"/>
                </a:solidFill>
                <a:latin typeface="Arial"/>
                <a:ea typeface="Arial"/>
                <a:cs typeface="Arial"/>
                <a:sym typeface="Arial"/>
              </a:rPr>
              <a:t>Insira o sobrenome e nome do autor 1. e-mail; Insira o sobrenome e nome do autor 2. e-mail; Insira o sobrenome e nome do autor 3. e-mail; Insira o sobrenome e nome do orientador. e-mail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4357" y="8406050"/>
            <a:ext cx="10069516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31461" y="8406050"/>
            <a:ext cx="10127627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1936" y="19274751"/>
            <a:ext cx="10069516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71938" y="19312242"/>
            <a:ext cx="10069516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6405" y="29367583"/>
            <a:ext cx="21369041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8400" y="34003457"/>
            <a:ext cx="21369041" cy="5045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 txBox="1"/>
          <p:nvPr/>
        </p:nvSpPr>
        <p:spPr>
          <a:xfrm>
            <a:off x="4035767" y="8948981"/>
            <a:ext cx="10187152" cy="1004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5271935" y="8912227"/>
            <a:ext cx="10187152" cy="1004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4026525" y="19789448"/>
            <a:ext cx="10187152" cy="1004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5262692" y="19752695"/>
            <a:ext cx="10187152" cy="1004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3656167" y="29869447"/>
            <a:ext cx="21309518" cy="1004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3"/>
              <a:buFont typeface="Arial"/>
              <a:buNone/>
            </a:pPr>
            <a:r>
              <a:rPr b="0" i="0" lang="pt-BR" sz="29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" title="Cópia de Banner formulário google (1).png"/>
          <p:cNvPicPr preferRelativeResize="0"/>
          <p:nvPr/>
        </p:nvPicPr>
        <p:blipFill rotWithShape="1">
          <a:blip r:embed="rId4">
            <a:alphaModFix/>
          </a:blip>
          <a:srcRect b="18874" l="0" r="0" t="18874"/>
          <a:stretch/>
        </p:blipFill>
        <p:spPr>
          <a:xfrm>
            <a:off x="2800467" y="1516041"/>
            <a:ext cx="23782985" cy="3701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2017-04-18T14:18:40Z</dcterms:created>
  <dc:creator>sfranzin</dc:creator>
</cp:coreProperties>
</file>