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9F4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20" d="100"/>
          <a:sy n="20" d="100"/>
        </p:scale>
        <p:origin x="-1296" y="-78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7" y="27763474"/>
            <a:ext cx="27543443" cy="8581073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7" y="18312295"/>
            <a:ext cx="27543443" cy="9451178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10081264"/>
            <a:ext cx="14311789" cy="2851356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10081264"/>
            <a:ext cx="14311789" cy="2851356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3"/>
            <a:ext cx="14317416" cy="403050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3"/>
            <a:ext cx="14323040" cy="4030501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6"/>
            <a:ext cx="10660709" cy="7320915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5" cy="36874612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3"/>
            <a:ext cx="10660709" cy="29553697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0" y="30243781"/>
            <a:ext cx="19442430" cy="35704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0" y="3860483"/>
            <a:ext cx="19442430" cy="25923240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0" y="33814230"/>
            <a:ext cx="19442430" cy="5070631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730222"/>
            <a:ext cx="7290911" cy="3686460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730222"/>
            <a:ext cx="21332666" cy="3686460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4"/>
            <a:ext cx="29163645" cy="28513567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C784-E1C3-4098-AE0B-F8F03AB893AC}" type="datetimeFigureOut">
              <a:rPr lang="pt-BR" smtClean="0"/>
              <a:pPr/>
              <a:t>03/06/2019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808891" y="8029329"/>
            <a:ext cx="53802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816197" y="21663413"/>
            <a:ext cx="94123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MATERIAL E MÉTODOS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6992208" y="8017903"/>
            <a:ext cx="108552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RESULTADOS E DISCUSSÃO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6992208" y="21697281"/>
            <a:ext cx="57081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CONCLUSÕES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3241444" y="35252820"/>
            <a:ext cx="6081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2372685" y="40248832"/>
            <a:ext cx="76548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AGRADECIMENTOS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291902" y="41691335"/>
            <a:ext cx="29816435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" pitchFamily="34" charset="0"/>
                <a:cs typeface="Arial" pitchFamily="34" charset="0"/>
              </a:rPr>
              <a:t>                                 Insira o órgão financiador do projeto ou Instituição de Ensino, Pesquisa e Extensão.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352379" y="5034470"/>
            <a:ext cx="225029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solidFill>
                  <a:srgbClr val="349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INSIRA AQUI O TÍTULO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655462" y="6432819"/>
            <a:ext cx="29253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349F41"/>
                </a:solidFill>
                <a:latin typeface="Arial" pitchFamily="34" charset="0"/>
                <a:cs typeface="Arial" pitchFamily="34" charset="0"/>
              </a:rPr>
              <a:t>Insira o sobrenome e nome do autor 1. e-mail; Insira o sobrenome e nome do autor 2. e-mail; Insira o sobrenome e nome do autor 3. e-mail; Insira o sobrenome e nome do orientador. e-mail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xmlns="" id="{41554D57-42A1-4E81-8404-23B1CDCC6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4292" y="8620763"/>
            <a:ext cx="13595645" cy="681166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xmlns="" id="{8AD7708D-2DF9-4909-B559-B96AFECD3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67400" y="8620763"/>
            <a:ext cx="13674105" cy="681166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xmlns="" id="{4E9B7BBF-3FEB-4AF3-90B1-C72F60C53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6197" y="22271525"/>
            <a:ext cx="13595645" cy="681166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xmlns="" id="{2FE3C74A-C604-4F3C-8951-2F9DDD622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92208" y="22322146"/>
            <a:ext cx="13595645" cy="681166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xmlns="" id="{C4B50916-2EF0-4C0A-AA58-CC3BA2940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6014" y="35870401"/>
            <a:ext cx="28852021" cy="681166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xmlns="" id="{B0BBE681-798C-4044-8F16-ACF57B663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6014" y="40848362"/>
            <a:ext cx="28852021" cy="68116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ACA1ED7-5FDC-46CF-A921-4B8BA5F76D0B}"/>
              </a:ext>
            </a:extLst>
          </p:cNvPr>
          <p:cNvSpPr txBox="1"/>
          <p:nvPr/>
        </p:nvSpPr>
        <p:spPr>
          <a:xfrm>
            <a:off x="1816197" y="9353815"/>
            <a:ext cx="13754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xmlns="" id="{37965D53-59EA-4E48-B1BB-472570E7F1F6}"/>
              </a:ext>
            </a:extLst>
          </p:cNvPr>
          <p:cNvSpPr txBox="1"/>
          <p:nvPr/>
        </p:nvSpPr>
        <p:spPr>
          <a:xfrm>
            <a:off x="16987030" y="9304191"/>
            <a:ext cx="13754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xmlns="" id="{D44C9EC4-9B03-40C9-8EC7-7C7AEA319E57}"/>
              </a:ext>
            </a:extLst>
          </p:cNvPr>
          <p:cNvSpPr txBox="1"/>
          <p:nvPr/>
        </p:nvSpPr>
        <p:spPr>
          <a:xfrm>
            <a:off x="1808891" y="22966457"/>
            <a:ext cx="13754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xmlns="" id="{9AE999F7-FB85-4D7F-9B92-302AF6A98D89}"/>
              </a:ext>
            </a:extLst>
          </p:cNvPr>
          <p:cNvSpPr txBox="1"/>
          <p:nvPr/>
        </p:nvSpPr>
        <p:spPr>
          <a:xfrm>
            <a:off x="16979724" y="22916833"/>
            <a:ext cx="13754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xmlns="" id="{A5225AD1-2D6A-4993-AE41-90A676996CB9}"/>
              </a:ext>
            </a:extLst>
          </p:cNvPr>
          <p:cNvSpPr txBox="1"/>
          <p:nvPr/>
        </p:nvSpPr>
        <p:spPr>
          <a:xfrm>
            <a:off x="1816197" y="36548005"/>
            <a:ext cx="28771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pic>
        <p:nvPicPr>
          <p:cNvPr id="23" name="Imagem 22" descr="Cabeçalho Banner MECTe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2400240" cy="50413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117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sfranzin</dc:creator>
  <cp:lastModifiedBy>fcarvalho</cp:lastModifiedBy>
  <cp:revision>50</cp:revision>
  <dcterms:created xsi:type="dcterms:W3CDTF">2017-04-18T14:18:40Z</dcterms:created>
  <dcterms:modified xsi:type="dcterms:W3CDTF">2019-06-03T18:15:41Z</dcterms:modified>
</cp:coreProperties>
</file>