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8000663" cy="32399288"/>
  <p:notesSz cx="6858000" cy="9144000"/>
  <p:defaultTextStyle>
    <a:defPPr>
      <a:defRPr lang="pt-BR"/>
    </a:defPPr>
    <a:lvl1pPr marL="0" algn="l" defTabSz="2937881" rtl="0" eaLnBrk="1" latinLnBrk="0" hangingPunct="1">
      <a:defRPr sz="5784" kern="1200">
        <a:solidFill>
          <a:schemeClr val="tx1"/>
        </a:solidFill>
        <a:latin typeface="+mn-lt"/>
        <a:ea typeface="+mn-ea"/>
        <a:cs typeface="+mn-cs"/>
      </a:defRPr>
    </a:lvl1pPr>
    <a:lvl2pPr marL="1468943" algn="l" defTabSz="2937881" rtl="0" eaLnBrk="1" latinLnBrk="0" hangingPunct="1">
      <a:defRPr sz="5784" kern="1200">
        <a:solidFill>
          <a:schemeClr val="tx1"/>
        </a:solidFill>
        <a:latin typeface="+mn-lt"/>
        <a:ea typeface="+mn-ea"/>
        <a:cs typeface="+mn-cs"/>
      </a:defRPr>
    </a:lvl2pPr>
    <a:lvl3pPr marL="2937881" algn="l" defTabSz="2937881" rtl="0" eaLnBrk="1" latinLnBrk="0" hangingPunct="1">
      <a:defRPr sz="5784" kern="1200">
        <a:solidFill>
          <a:schemeClr val="tx1"/>
        </a:solidFill>
        <a:latin typeface="+mn-lt"/>
        <a:ea typeface="+mn-ea"/>
        <a:cs typeface="+mn-cs"/>
      </a:defRPr>
    </a:lvl3pPr>
    <a:lvl4pPr marL="4406823" algn="l" defTabSz="2937881" rtl="0" eaLnBrk="1" latinLnBrk="0" hangingPunct="1">
      <a:defRPr sz="5784" kern="1200">
        <a:solidFill>
          <a:schemeClr val="tx1"/>
        </a:solidFill>
        <a:latin typeface="+mn-lt"/>
        <a:ea typeface="+mn-ea"/>
        <a:cs typeface="+mn-cs"/>
      </a:defRPr>
    </a:lvl4pPr>
    <a:lvl5pPr marL="5875763" algn="l" defTabSz="2937881" rtl="0" eaLnBrk="1" latinLnBrk="0" hangingPunct="1">
      <a:defRPr sz="5784" kern="1200">
        <a:solidFill>
          <a:schemeClr val="tx1"/>
        </a:solidFill>
        <a:latin typeface="+mn-lt"/>
        <a:ea typeface="+mn-ea"/>
        <a:cs typeface="+mn-cs"/>
      </a:defRPr>
    </a:lvl5pPr>
    <a:lvl6pPr marL="7344705" algn="l" defTabSz="2937881" rtl="0" eaLnBrk="1" latinLnBrk="0" hangingPunct="1">
      <a:defRPr sz="5784" kern="1200">
        <a:solidFill>
          <a:schemeClr val="tx1"/>
        </a:solidFill>
        <a:latin typeface="+mn-lt"/>
        <a:ea typeface="+mn-ea"/>
        <a:cs typeface="+mn-cs"/>
      </a:defRPr>
    </a:lvl6pPr>
    <a:lvl7pPr marL="8813645" algn="l" defTabSz="2937881" rtl="0" eaLnBrk="1" latinLnBrk="0" hangingPunct="1">
      <a:defRPr sz="5784" kern="1200">
        <a:solidFill>
          <a:schemeClr val="tx1"/>
        </a:solidFill>
        <a:latin typeface="+mn-lt"/>
        <a:ea typeface="+mn-ea"/>
        <a:cs typeface="+mn-cs"/>
      </a:defRPr>
    </a:lvl7pPr>
    <a:lvl8pPr marL="10282587" algn="l" defTabSz="2937881" rtl="0" eaLnBrk="1" latinLnBrk="0" hangingPunct="1">
      <a:defRPr sz="5784" kern="1200">
        <a:solidFill>
          <a:schemeClr val="tx1"/>
        </a:solidFill>
        <a:latin typeface="+mn-lt"/>
        <a:ea typeface="+mn-ea"/>
        <a:cs typeface="+mn-cs"/>
      </a:defRPr>
    </a:lvl8pPr>
    <a:lvl9pPr marL="11751528" algn="l" defTabSz="2937881" rtl="0" eaLnBrk="1" latinLnBrk="0" hangingPunct="1">
      <a:defRPr sz="57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5" userDrawn="1">
          <p15:clr>
            <a:srgbClr val="A4A3A4"/>
          </p15:clr>
        </p15:guide>
        <p15:guide id="2" pos="56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9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" d="100"/>
          <a:sy n="15" d="100"/>
        </p:scale>
        <p:origin x="2472" y="240"/>
      </p:cViewPr>
      <p:guideLst>
        <p:guide orient="horz" pos="10205"/>
        <p:guide pos="56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50055" y="10064781"/>
            <a:ext cx="15300563" cy="694484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700103" y="18359597"/>
            <a:ext cx="12600465" cy="827981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29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25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388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517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647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776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906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035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1935" y="20819556"/>
            <a:ext cx="15300563" cy="6434858"/>
          </a:xfrm>
        </p:spPr>
        <p:txBody>
          <a:bodyPr anchor="t"/>
          <a:lstStyle>
            <a:lvl1pPr algn="l">
              <a:defRPr sz="9881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21935" y="13732204"/>
            <a:ext cx="15300563" cy="7087342"/>
          </a:xfrm>
        </p:spPr>
        <p:txBody>
          <a:bodyPr anchor="b"/>
          <a:lstStyle>
            <a:lvl1pPr marL="0" indent="0">
              <a:buNone/>
              <a:defRPr sz="4941">
                <a:solidFill>
                  <a:schemeClr val="tx1">
                    <a:tint val="75000"/>
                  </a:schemeClr>
                </a:solidFill>
              </a:defRPr>
            </a:lvl1pPr>
            <a:lvl2pPr marL="1129432" indent="0">
              <a:buNone/>
              <a:defRPr sz="4446">
                <a:solidFill>
                  <a:schemeClr val="tx1">
                    <a:tint val="75000"/>
                  </a:schemeClr>
                </a:solidFill>
              </a:defRPr>
            </a:lvl2pPr>
            <a:lvl3pPr marL="2258865" indent="0">
              <a:buNone/>
              <a:defRPr sz="3953">
                <a:solidFill>
                  <a:schemeClr val="tx1">
                    <a:tint val="75000"/>
                  </a:schemeClr>
                </a:solidFill>
              </a:defRPr>
            </a:lvl3pPr>
            <a:lvl4pPr marL="3388297" indent="0">
              <a:buNone/>
              <a:defRPr sz="3459">
                <a:solidFill>
                  <a:schemeClr val="tx1">
                    <a:tint val="75000"/>
                  </a:schemeClr>
                </a:solidFill>
              </a:defRPr>
            </a:lvl4pPr>
            <a:lvl5pPr marL="4517729" indent="0">
              <a:buNone/>
              <a:defRPr sz="3459">
                <a:solidFill>
                  <a:schemeClr val="tx1">
                    <a:tint val="75000"/>
                  </a:schemeClr>
                </a:solidFill>
              </a:defRPr>
            </a:lvl5pPr>
            <a:lvl6pPr marL="5647163" indent="0">
              <a:buNone/>
              <a:defRPr sz="3459">
                <a:solidFill>
                  <a:schemeClr val="tx1">
                    <a:tint val="75000"/>
                  </a:schemeClr>
                </a:solidFill>
              </a:defRPr>
            </a:lvl6pPr>
            <a:lvl7pPr marL="6776594" indent="0">
              <a:buNone/>
              <a:defRPr sz="3459">
                <a:solidFill>
                  <a:schemeClr val="tx1">
                    <a:tint val="75000"/>
                  </a:schemeClr>
                </a:solidFill>
              </a:defRPr>
            </a:lvl7pPr>
            <a:lvl8pPr marL="7906025" indent="0">
              <a:buNone/>
              <a:defRPr sz="3459">
                <a:solidFill>
                  <a:schemeClr val="tx1">
                    <a:tint val="75000"/>
                  </a:schemeClr>
                </a:solidFill>
              </a:defRPr>
            </a:lvl8pPr>
            <a:lvl9pPr marL="9035458" indent="0">
              <a:buNone/>
              <a:defRPr sz="34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00036" y="7559838"/>
            <a:ext cx="7950293" cy="21382032"/>
          </a:xfrm>
        </p:spPr>
        <p:txBody>
          <a:bodyPr/>
          <a:lstStyle>
            <a:lvl1pPr>
              <a:defRPr sz="6916"/>
            </a:lvl1pPr>
            <a:lvl2pPr>
              <a:defRPr sz="5929"/>
            </a:lvl2pPr>
            <a:lvl3pPr>
              <a:defRPr sz="4941"/>
            </a:lvl3pPr>
            <a:lvl4pPr>
              <a:defRPr sz="4446"/>
            </a:lvl4pPr>
            <a:lvl5pPr>
              <a:defRPr sz="4446"/>
            </a:lvl5pPr>
            <a:lvl6pPr>
              <a:defRPr sz="4446"/>
            </a:lvl6pPr>
            <a:lvl7pPr>
              <a:defRPr sz="4446"/>
            </a:lvl7pPr>
            <a:lvl8pPr>
              <a:defRPr sz="4446"/>
            </a:lvl8pPr>
            <a:lvl9pPr>
              <a:defRPr sz="4446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150344" y="7559838"/>
            <a:ext cx="7950293" cy="21382032"/>
          </a:xfrm>
        </p:spPr>
        <p:txBody>
          <a:bodyPr/>
          <a:lstStyle>
            <a:lvl1pPr>
              <a:defRPr sz="6916"/>
            </a:lvl1pPr>
            <a:lvl2pPr>
              <a:defRPr sz="5929"/>
            </a:lvl2pPr>
            <a:lvl3pPr>
              <a:defRPr sz="4941"/>
            </a:lvl3pPr>
            <a:lvl4pPr>
              <a:defRPr sz="4446"/>
            </a:lvl4pPr>
            <a:lvl5pPr>
              <a:defRPr sz="4446"/>
            </a:lvl5pPr>
            <a:lvl6pPr>
              <a:defRPr sz="4446"/>
            </a:lvl6pPr>
            <a:lvl7pPr>
              <a:defRPr sz="4446"/>
            </a:lvl7pPr>
            <a:lvl8pPr>
              <a:defRPr sz="4446"/>
            </a:lvl8pPr>
            <a:lvl9pPr>
              <a:defRPr sz="4446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00041" y="7252345"/>
            <a:ext cx="7953419" cy="3022432"/>
          </a:xfrm>
        </p:spPr>
        <p:txBody>
          <a:bodyPr anchor="b"/>
          <a:lstStyle>
            <a:lvl1pPr marL="0" indent="0">
              <a:buNone/>
              <a:defRPr sz="5929" b="1"/>
            </a:lvl1pPr>
            <a:lvl2pPr marL="1129432" indent="0">
              <a:buNone/>
              <a:defRPr sz="4941" b="1"/>
            </a:lvl2pPr>
            <a:lvl3pPr marL="2258865" indent="0">
              <a:buNone/>
              <a:defRPr sz="4446" b="1"/>
            </a:lvl3pPr>
            <a:lvl4pPr marL="3388297" indent="0">
              <a:buNone/>
              <a:defRPr sz="3953" b="1"/>
            </a:lvl4pPr>
            <a:lvl5pPr marL="4517729" indent="0">
              <a:buNone/>
              <a:defRPr sz="3953" b="1"/>
            </a:lvl5pPr>
            <a:lvl6pPr marL="5647163" indent="0">
              <a:buNone/>
              <a:defRPr sz="3953" b="1"/>
            </a:lvl6pPr>
            <a:lvl7pPr marL="6776594" indent="0">
              <a:buNone/>
              <a:defRPr sz="3953" b="1"/>
            </a:lvl7pPr>
            <a:lvl8pPr marL="7906025" indent="0">
              <a:buNone/>
              <a:defRPr sz="3953" b="1"/>
            </a:lvl8pPr>
            <a:lvl9pPr marL="9035458" indent="0">
              <a:buNone/>
              <a:defRPr sz="3953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00041" y="10274778"/>
            <a:ext cx="7953419" cy="18667092"/>
          </a:xfrm>
        </p:spPr>
        <p:txBody>
          <a:bodyPr/>
          <a:lstStyle>
            <a:lvl1pPr>
              <a:defRPr sz="5929"/>
            </a:lvl1pPr>
            <a:lvl2pPr>
              <a:defRPr sz="4941"/>
            </a:lvl2pPr>
            <a:lvl3pPr>
              <a:defRPr sz="4446"/>
            </a:lvl3pPr>
            <a:lvl4pPr>
              <a:defRPr sz="3953"/>
            </a:lvl4pPr>
            <a:lvl5pPr>
              <a:defRPr sz="3953"/>
            </a:lvl5pPr>
            <a:lvl6pPr>
              <a:defRPr sz="3953"/>
            </a:lvl6pPr>
            <a:lvl7pPr>
              <a:defRPr sz="3953"/>
            </a:lvl7pPr>
            <a:lvl8pPr>
              <a:defRPr sz="3953"/>
            </a:lvl8pPr>
            <a:lvl9pPr>
              <a:defRPr sz="3953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9144092" y="7252345"/>
            <a:ext cx="7956543" cy="3022432"/>
          </a:xfrm>
        </p:spPr>
        <p:txBody>
          <a:bodyPr anchor="b"/>
          <a:lstStyle>
            <a:lvl1pPr marL="0" indent="0">
              <a:buNone/>
              <a:defRPr sz="5929" b="1"/>
            </a:lvl1pPr>
            <a:lvl2pPr marL="1129432" indent="0">
              <a:buNone/>
              <a:defRPr sz="4941" b="1"/>
            </a:lvl2pPr>
            <a:lvl3pPr marL="2258865" indent="0">
              <a:buNone/>
              <a:defRPr sz="4446" b="1"/>
            </a:lvl3pPr>
            <a:lvl4pPr marL="3388297" indent="0">
              <a:buNone/>
              <a:defRPr sz="3953" b="1"/>
            </a:lvl4pPr>
            <a:lvl5pPr marL="4517729" indent="0">
              <a:buNone/>
              <a:defRPr sz="3953" b="1"/>
            </a:lvl5pPr>
            <a:lvl6pPr marL="5647163" indent="0">
              <a:buNone/>
              <a:defRPr sz="3953" b="1"/>
            </a:lvl6pPr>
            <a:lvl7pPr marL="6776594" indent="0">
              <a:buNone/>
              <a:defRPr sz="3953" b="1"/>
            </a:lvl7pPr>
            <a:lvl8pPr marL="7906025" indent="0">
              <a:buNone/>
              <a:defRPr sz="3953" b="1"/>
            </a:lvl8pPr>
            <a:lvl9pPr marL="9035458" indent="0">
              <a:buNone/>
              <a:defRPr sz="3953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9144092" y="10274778"/>
            <a:ext cx="7956543" cy="18667092"/>
          </a:xfrm>
        </p:spPr>
        <p:txBody>
          <a:bodyPr/>
          <a:lstStyle>
            <a:lvl1pPr>
              <a:defRPr sz="5929"/>
            </a:lvl1pPr>
            <a:lvl2pPr>
              <a:defRPr sz="4941"/>
            </a:lvl2pPr>
            <a:lvl3pPr>
              <a:defRPr sz="4446"/>
            </a:lvl3pPr>
            <a:lvl4pPr>
              <a:defRPr sz="3953"/>
            </a:lvl4pPr>
            <a:lvl5pPr>
              <a:defRPr sz="3953"/>
            </a:lvl5pPr>
            <a:lvl6pPr>
              <a:defRPr sz="3953"/>
            </a:lvl6pPr>
            <a:lvl7pPr>
              <a:defRPr sz="3953"/>
            </a:lvl7pPr>
            <a:lvl8pPr>
              <a:defRPr sz="3953"/>
            </a:lvl8pPr>
            <a:lvl9pPr>
              <a:defRPr sz="3953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0040" y="1289980"/>
            <a:ext cx="5922094" cy="5489879"/>
          </a:xfrm>
        </p:spPr>
        <p:txBody>
          <a:bodyPr anchor="b"/>
          <a:lstStyle>
            <a:lvl1pPr algn="l">
              <a:defRPr sz="4941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037767" y="1289983"/>
            <a:ext cx="10062871" cy="27651895"/>
          </a:xfrm>
        </p:spPr>
        <p:txBody>
          <a:bodyPr/>
          <a:lstStyle>
            <a:lvl1pPr>
              <a:defRPr sz="7905"/>
            </a:lvl1pPr>
            <a:lvl2pPr>
              <a:defRPr sz="6916"/>
            </a:lvl2pPr>
            <a:lvl3pPr>
              <a:defRPr sz="5929"/>
            </a:lvl3pPr>
            <a:lvl4pPr>
              <a:defRPr sz="4941"/>
            </a:lvl4pPr>
            <a:lvl5pPr>
              <a:defRPr sz="4941"/>
            </a:lvl5pPr>
            <a:lvl6pPr>
              <a:defRPr sz="4941"/>
            </a:lvl6pPr>
            <a:lvl7pPr>
              <a:defRPr sz="4941"/>
            </a:lvl7pPr>
            <a:lvl8pPr>
              <a:defRPr sz="4941"/>
            </a:lvl8pPr>
            <a:lvl9pPr>
              <a:defRPr sz="4941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00040" y="6779856"/>
            <a:ext cx="5922094" cy="22162016"/>
          </a:xfrm>
        </p:spPr>
        <p:txBody>
          <a:bodyPr/>
          <a:lstStyle>
            <a:lvl1pPr marL="0" indent="0">
              <a:buNone/>
              <a:defRPr sz="3459"/>
            </a:lvl1pPr>
            <a:lvl2pPr marL="1129432" indent="0">
              <a:buNone/>
              <a:defRPr sz="2965"/>
            </a:lvl2pPr>
            <a:lvl3pPr marL="2258865" indent="0">
              <a:buNone/>
              <a:defRPr sz="2470"/>
            </a:lvl3pPr>
            <a:lvl4pPr marL="3388297" indent="0">
              <a:buNone/>
              <a:defRPr sz="2250"/>
            </a:lvl4pPr>
            <a:lvl5pPr marL="4517729" indent="0">
              <a:buNone/>
              <a:defRPr sz="2250"/>
            </a:lvl5pPr>
            <a:lvl6pPr marL="5647163" indent="0">
              <a:buNone/>
              <a:defRPr sz="2250"/>
            </a:lvl6pPr>
            <a:lvl7pPr marL="6776594" indent="0">
              <a:buNone/>
              <a:defRPr sz="2250"/>
            </a:lvl7pPr>
            <a:lvl8pPr marL="7906025" indent="0">
              <a:buNone/>
              <a:defRPr sz="2250"/>
            </a:lvl8pPr>
            <a:lvl9pPr marL="9035458" indent="0">
              <a:buNone/>
              <a:defRPr sz="225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28259" y="22679509"/>
            <a:ext cx="10800398" cy="2677443"/>
          </a:xfrm>
        </p:spPr>
        <p:txBody>
          <a:bodyPr anchor="b"/>
          <a:lstStyle>
            <a:lvl1pPr algn="l">
              <a:defRPr sz="4941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528259" y="2894942"/>
            <a:ext cx="10800398" cy="19439573"/>
          </a:xfrm>
        </p:spPr>
        <p:txBody>
          <a:bodyPr/>
          <a:lstStyle>
            <a:lvl1pPr marL="0" indent="0">
              <a:buNone/>
              <a:defRPr sz="7905"/>
            </a:lvl1pPr>
            <a:lvl2pPr marL="1129432" indent="0">
              <a:buNone/>
              <a:defRPr sz="6916"/>
            </a:lvl2pPr>
            <a:lvl3pPr marL="2258865" indent="0">
              <a:buNone/>
              <a:defRPr sz="5929"/>
            </a:lvl3pPr>
            <a:lvl4pPr marL="3388297" indent="0">
              <a:buNone/>
              <a:defRPr sz="4941"/>
            </a:lvl4pPr>
            <a:lvl5pPr marL="4517729" indent="0">
              <a:buNone/>
              <a:defRPr sz="4941"/>
            </a:lvl5pPr>
            <a:lvl6pPr marL="5647163" indent="0">
              <a:buNone/>
              <a:defRPr sz="4941"/>
            </a:lvl6pPr>
            <a:lvl7pPr marL="6776594" indent="0">
              <a:buNone/>
              <a:defRPr sz="4941"/>
            </a:lvl7pPr>
            <a:lvl8pPr marL="7906025" indent="0">
              <a:buNone/>
              <a:defRPr sz="4941"/>
            </a:lvl8pPr>
            <a:lvl9pPr marL="9035458" indent="0">
              <a:buNone/>
              <a:defRPr sz="4941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528259" y="25356949"/>
            <a:ext cx="10800398" cy="3802414"/>
          </a:xfrm>
        </p:spPr>
        <p:txBody>
          <a:bodyPr/>
          <a:lstStyle>
            <a:lvl1pPr marL="0" indent="0">
              <a:buNone/>
              <a:defRPr sz="3459"/>
            </a:lvl1pPr>
            <a:lvl2pPr marL="1129432" indent="0">
              <a:buNone/>
              <a:defRPr sz="2965"/>
            </a:lvl2pPr>
            <a:lvl3pPr marL="2258865" indent="0">
              <a:buNone/>
              <a:defRPr sz="2470"/>
            </a:lvl3pPr>
            <a:lvl4pPr marL="3388297" indent="0">
              <a:buNone/>
              <a:defRPr sz="2250"/>
            </a:lvl4pPr>
            <a:lvl5pPr marL="4517729" indent="0">
              <a:buNone/>
              <a:defRPr sz="2250"/>
            </a:lvl5pPr>
            <a:lvl6pPr marL="5647163" indent="0">
              <a:buNone/>
              <a:defRPr sz="2250"/>
            </a:lvl6pPr>
            <a:lvl7pPr marL="6776594" indent="0">
              <a:buNone/>
              <a:defRPr sz="2250"/>
            </a:lvl7pPr>
            <a:lvl8pPr marL="7906025" indent="0">
              <a:buNone/>
              <a:defRPr sz="2250"/>
            </a:lvl8pPr>
            <a:lvl9pPr marL="9035458" indent="0">
              <a:buNone/>
              <a:defRPr sz="225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3050486" y="1297486"/>
            <a:ext cx="4050149" cy="2764439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00037" y="1297486"/>
            <a:ext cx="11850436" cy="2764439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900034" y="1297482"/>
            <a:ext cx="16200596" cy="5399881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00034" y="7559838"/>
            <a:ext cx="16200596" cy="21382032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900041" y="30029343"/>
            <a:ext cx="4200155" cy="1724962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29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6150227" y="30029343"/>
            <a:ext cx="5700210" cy="1724962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29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2900482" y="30029343"/>
            <a:ext cx="4200155" cy="1724962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29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258865" rtl="0" eaLnBrk="1" latinLnBrk="0" hangingPunct="1">
        <a:spcBef>
          <a:spcPct val="0"/>
        </a:spcBef>
        <a:buNone/>
        <a:defRPr sz="108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47075" indent="-847075" algn="l" defTabSz="2258865" rtl="0" eaLnBrk="1" latinLnBrk="0" hangingPunct="1">
        <a:spcBef>
          <a:spcPct val="20000"/>
        </a:spcBef>
        <a:buFont typeface="Arial" pitchFamily="34" charset="0"/>
        <a:buChar char="•"/>
        <a:defRPr sz="7905" kern="1200">
          <a:solidFill>
            <a:schemeClr val="tx1"/>
          </a:solidFill>
          <a:latin typeface="+mn-lt"/>
          <a:ea typeface="+mn-ea"/>
          <a:cs typeface="+mn-cs"/>
        </a:defRPr>
      </a:lvl1pPr>
      <a:lvl2pPr marL="1835327" indent="-705895" algn="l" defTabSz="2258865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2823580" indent="-564717" algn="l" defTabSz="2258865" rtl="0" eaLnBrk="1" latinLnBrk="0" hangingPunct="1">
        <a:spcBef>
          <a:spcPct val="20000"/>
        </a:spcBef>
        <a:buFont typeface="Arial" pitchFamily="34" charset="0"/>
        <a:buChar char="•"/>
        <a:defRPr sz="5929" kern="1200">
          <a:solidFill>
            <a:schemeClr val="tx1"/>
          </a:solidFill>
          <a:latin typeface="+mn-lt"/>
          <a:ea typeface="+mn-ea"/>
          <a:cs typeface="+mn-cs"/>
        </a:defRPr>
      </a:lvl3pPr>
      <a:lvl4pPr marL="3953013" indent="-564717" algn="l" defTabSz="2258865" rtl="0" eaLnBrk="1" latinLnBrk="0" hangingPunct="1">
        <a:spcBef>
          <a:spcPct val="20000"/>
        </a:spcBef>
        <a:buFont typeface="Arial" pitchFamily="34" charset="0"/>
        <a:buChar char="–"/>
        <a:defRPr sz="4941" kern="1200">
          <a:solidFill>
            <a:schemeClr val="tx1"/>
          </a:solidFill>
          <a:latin typeface="+mn-lt"/>
          <a:ea typeface="+mn-ea"/>
          <a:cs typeface="+mn-cs"/>
        </a:defRPr>
      </a:lvl4pPr>
      <a:lvl5pPr marL="5082444" indent="-564717" algn="l" defTabSz="2258865" rtl="0" eaLnBrk="1" latinLnBrk="0" hangingPunct="1">
        <a:spcBef>
          <a:spcPct val="20000"/>
        </a:spcBef>
        <a:buFont typeface="Arial" pitchFamily="34" charset="0"/>
        <a:buChar char="»"/>
        <a:defRPr sz="4941" kern="1200">
          <a:solidFill>
            <a:schemeClr val="tx1"/>
          </a:solidFill>
          <a:latin typeface="+mn-lt"/>
          <a:ea typeface="+mn-ea"/>
          <a:cs typeface="+mn-cs"/>
        </a:defRPr>
      </a:lvl5pPr>
      <a:lvl6pPr marL="6211877" indent="-564717" algn="l" defTabSz="2258865" rtl="0" eaLnBrk="1" latinLnBrk="0" hangingPunct="1">
        <a:spcBef>
          <a:spcPct val="20000"/>
        </a:spcBef>
        <a:buFont typeface="Arial" pitchFamily="34" charset="0"/>
        <a:buChar char="•"/>
        <a:defRPr sz="4941" kern="1200">
          <a:solidFill>
            <a:schemeClr val="tx1"/>
          </a:solidFill>
          <a:latin typeface="+mn-lt"/>
          <a:ea typeface="+mn-ea"/>
          <a:cs typeface="+mn-cs"/>
        </a:defRPr>
      </a:lvl6pPr>
      <a:lvl7pPr marL="7341309" indent="-564717" algn="l" defTabSz="2258865" rtl="0" eaLnBrk="1" latinLnBrk="0" hangingPunct="1">
        <a:spcBef>
          <a:spcPct val="20000"/>
        </a:spcBef>
        <a:buFont typeface="Arial" pitchFamily="34" charset="0"/>
        <a:buChar char="•"/>
        <a:defRPr sz="4941" kern="1200">
          <a:solidFill>
            <a:schemeClr val="tx1"/>
          </a:solidFill>
          <a:latin typeface="+mn-lt"/>
          <a:ea typeface="+mn-ea"/>
          <a:cs typeface="+mn-cs"/>
        </a:defRPr>
      </a:lvl7pPr>
      <a:lvl8pPr marL="8470742" indent="-564717" algn="l" defTabSz="2258865" rtl="0" eaLnBrk="1" latinLnBrk="0" hangingPunct="1">
        <a:spcBef>
          <a:spcPct val="20000"/>
        </a:spcBef>
        <a:buFont typeface="Arial" pitchFamily="34" charset="0"/>
        <a:buChar char="•"/>
        <a:defRPr sz="4941" kern="1200">
          <a:solidFill>
            <a:schemeClr val="tx1"/>
          </a:solidFill>
          <a:latin typeface="+mn-lt"/>
          <a:ea typeface="+mn-ea"/>
          <a:cs typeface="+mn-cs"/>
        </a:defRPr>
      </a:lvl8pPr>
      <a:lvl9pPr marL="9600174" indent="-564717" algn="l" defTabSz="2258865" rtl="0" eaLnBrk="1" latinLnBrk="0" hangingPunct="1">
        <a:spcBef>
          <a:spcPct val="20000"/>
        </a:spcBef>
        <a:buFont typeface="Arial" pitchFamily="34" charset="0"/>
        <a:buChar char="•"/>
        <a:defRPr sz="49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258865" rtl="0" eaLnBrk="1" latinLnBrk="0" hangingPunct="1">
        <a:defRPr sz="4446" kern="1200">
          <a:solidFill>
            <a:schemeClr val="tx1"/>
          </a:solidFill>
          <a:latin typeface="+mn-lt"/>
          <a:ea typeface="+mn-ea"/>
          <a:cs typeface="+mn-cs"/>
        </a:defRPr>
      </a:lvl1pPr>
      <a:lvl2pPr marL="1129432" algn="l" defTabSz="2258865" rtl="0" eaLnBrk="1" latinLnBrk="0" hangingPunct="1">
        <a:defRPr sz="4446" kern="1200">
          <a:solidFill>
            <a:schemeClr val="tx1"/>
          </a:solidFill>
          <a:latin typeface="+mn-lt"/>
          <a:ea typeface="+mn-ea"/>
          <a:cs typeface="+mn-cs"/>
        </a:defRPr>
      </a:lvl2pPr>
      <a:lvl3pPr marL="2258865" algn="l" defTabSz="2258865" rtl="0" eaLnBrk="1" latinLnBrk="0" hangingPunct="1">
        <a:defRPr sz="4446" kern="1200">
          <a:solidFill>
            <a:schemeClr val="tx1"/>
          </a:solidFill>
          <a:latin typeface="+mn-lt"/>
          <a:ea typeface="+mn-ea"/>
          <a:cs typeface="+mn-cs"/>
        </a:defRPr>
      </a:lvl3pPr>
      <a:lvl4pPr marL="3388297" algn="l" defTabSz="2258865" rtl="0" eaLnBrk="1" latinLnBrk="0" hangingPunct="1">
        <a:defRPr sz="4446" kern="1200">
          <a:solidFill>
            <a:schemeClr val="tx1"/>
          </a:solidFill>
          <a:latin typeface="+mn-lt"/>
          <a:ea typeface="+mn-ea"/>
          <a:cs typeface="+mn-cs"/>
        </a:defRPr>
      </a:lvl4pPr>
      <a:lvl5pPr marL="4517729" algn="l" defTabSz="2258865" rtl="0" eaLnBrk="1" latinLnBrk="0" hangingPunct="1">
        <a:defRPr sz="4446" kern="1200">
          <a:solidFill>
            <a:schemeClr val="tx1"/>
          </a:solidFill>
          <a:latin typeface="+mn-lt"/>
          <a:ea typeface="+mn-ea"/>
          <a:cs typeface="+mn-cs"/>
        </a:defRPr>
      </a:lvl5pPr>
      <a:lvl6pPr marL="5647163" algn="l" defTabSz="2258865" rtl="0" eaLnBrk="1" latinLnBrk="0" hangingPunct="1">
        <a:defRPr sz="4446" kern="1200">
          <a:solidFill>
            <a:schemeClr val="tx1"/>
          </a:solidFill>
          <a:latin typeface="+mn-lt"/>
          <a:ea typeface="+mn-ea"/>
          <a:cs typeface="+mn-cs"/>
        </a:defRPr>
      </a:lvl6pPr>
      <a:lvl7pPr marL="6776594" algn="l" defTabSz="2258865" rtl="0" eaLnBrk="1" latinLnBrk="0" hangingPunct="1">
        <a:defRPr sz="4446" kern="1200">
          <a:solidFill>
            <a:schemeClr val="tx1"/>
          </a:solidFill>
          <a:latin typeface="+mn-lt"/>
          <a:ea typeface="+mn-ea"/>
          <a:cs typeface="+mn-cs"/>
        </a:defRPr>
      </a:lvl7pPr>
      <a:lvl8pPr marL="7906025" algn="l" defTabSz="2258865" rtl="0" eaLnBrk="1" latinLnBrk="0" hangingPunct="1">
        <a:defRPr sz="4446" kern="1200">
          <a:solidFill>
            <a:schemeClr val="tx1"/>
          </a:solidFill>
          <a:latin typeface="+mn-lt"/>
          <a:ea typeface="+mn-ea"/>
          <a:cs typeface="+mn-cs"/>
        </a:defRPr>
      </a:lvl8pPr>
      <a:lvl9pPr marL="9035458" algn="l" defTabSz="2258865" rtl="0" eaLnBrk="1" latinLnBrk="0" hangingPunct="1">
        <a:defRPr sz="44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039335" y="5836913"/>
            <a:ext cx="2952981" cy="513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259766" y="16697097"/>
            <a:ext cx="5166045" cy="513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MATERIAL E MÉTODOS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9328061" y="5904046"/>
            <a:ext cx="5957967" cy="513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RESULTADOS E DISCUSSÃO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9466801" y="16717056"/>
            <a:ext cx="3132959" cy="513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CONCLUSÕES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7088851" y="26163788"/>
            <a:ext cx="3338096" cy="513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947431" y="29837625"/>
            <a:ext cx="4201435" cy="513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7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AGRADECIMENTOS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1019001" y="30760231"/>
            <a:ext cx="16364988" cy="429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97" b="1" dirty="0">
                <a:latin typeface="Arial" pitchFamily="34" charset="0"/>
                <a:cs typeface="Arial" pitchFamily="34" charset="0"/>
              </a:rPr>
              <a:t>                                 Insira o órgão financiador do projeto ou Instituição de Ensino, Pesquisa e Extensão.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962469" y="3541333"/>
            <a:ext cx="12350934" cy="766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392" b="1" dirty="0">
                <a:solidFill>
                  <a:srgbClr val="349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INSIRA AQUI O TÍTULO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61958" y="4546296"/>
            <a:ext cx="16056215" cy="699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77" dirty="0">
                <a:solidFill>
                  <a:srgbClr val="349F41"/>
                </a:solidFill>
                <a:latin typeface="Arial" pitchFamily="34" charset="0"/>
                <a:cs typeface="Arial" pitchFamily="34" charset="0"/>
              </a:rPr>
              <a:t>Insira o sobrenome e nome do autor 1. e-mail; Insira o sobrenome e nome do autor 2. e-mail; Insira o sobrenome e nome do autor 3. e-mail; Insira o sobrenome e nome do orientador. e-mail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41554D57-42A1-4E81-8404-23B1CDCC6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18" y="6325163"/>
            <a:ext cx="7462078" cy="373864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8AD7708D-2DF9-4909-B559-B96AFECD3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851" y="6325164"/>
            <a:ext cx="7505142" cy="373864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4E9B7BBF-3FEB-4AF3-90B1-C72F60C53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382" y="17168127"/>
            <a:ext cx="7462078" cy="373864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2FE3C74A-C604-4F3C-8951-2F9DDD622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927" y="17183456"/>
            <a:ext cx="7462078" cy="373864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C4B50916-2EF0-4C0A-AA58-CC3BA2940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60" y="26541538"/>
            <a:ext cx="15835662" cy="373864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B0BBE681-798C-4044-8F16-ACF57B663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19" y="30254907"/>
            <a:ext cx="15835662" cy="37386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ACA1ED7-5FDC-46CF-A921-4B8BA5F76D0B}"/>
              </a:ext>
            </a:extLst>
          </p:cNvPr>
          <p:cNvSpPr txBox="1"/>
          <p:nvPr/>
        </p:nvSpPr>
        <p:spPr>
          <a:xfrm>
            <a:off x="1001431" y="6699023"/>
            <a:ext cx="7549254" cy="766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97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2197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7965D53-59EA-4E48-B1BB-472570E7F1F6}"/>
              </a:ext>
            </a:extLst>
          </p:cNvPr>
          <p:cNvSpPr txBox="1"/>
          <p:nvPr/>
        </p:nvSpPr>
        <p:spPr>
          <a:xfrm>
            <a:off x="9269799" y="6644521"/>
            <a:ext cx="7549254" cy="766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97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2197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D44C9EC4-9B03-40C9-8EC7-7C7AEA319E57}"/>
              </a:ext>
            </a:extLst>
          </p:cNvPr>
          <p:cNvSpPr txBox="1"/>
          <p:nvPr/>
        </p:nvSpPr>
        <p:spPr>
          <a:xfrm>
            <a:off x="1216179" y="17507726"/>
            <a:ext cx="7549254" cy="766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97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2197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AE999F7-FB85-4D7F-9B92-302AF6A98D89}"/>
              </a:ext>
            </a:extLst>
          </p:cNvPr>
          <p:cNvSpPr txBox="1"/>
          <p:nvPr/>
        </p:nvSpPr>
        <p:spPr>
          <a:xfrm>
            <a:off x="9391340" y="17507729"/>
            <a:ext cx="7549254" cy="766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97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2197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A5225AD1-2D6A-4993-AE41-90A676996CB9}"/>
              </a:ext>
            </a:extLst>
          </p:cNvPr>
          <p:cNvSpPr txBox="1"/>
          <p:nvPr/>
        </p:nvSpPr>
        <p:spPr>
          <a:xfrm>
            <a:off x="1181328" y="26985384"/>
            <a:ext cx="15791553" cy="766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97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2197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3" y="723906"/>
            <a:ext cx="17608595" cy="27403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117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sfranzin</dc:creator>
  <cp:lastModifiedBy>Tatiana Castro</cp:lastModifiedBy>
  <cp:revision>60</cp:revision>
  <dcterms:created xsi:type="dcterms:W3CDTF">2017-04-18T14:18:40Z</dcterms:created>
  <dcterms:modified xsi:type="dcterms:W3CDTF">2022-08-30T13:25:23Z</dcterms:modified>
</cp:coreProperties>
</file>