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8800425" cy="43200638"/>
  <p:notesSz cx="6858000" cy="9144000"/>
  <p:defaultTextStyle>
    <a:defPPr>
      <a:defRPr lang="pt-BR"/>
    </a:defPPr>
    <a:lvl1pPr marL="0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1pPr>
    <a:lvl2pPr marL="2056929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2pPr>
    <a:lvl3pPr marL="4113858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3pPr>
    <a:lvl4pPr marL="6170787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4pPr>
    <a:lvl5pPr marL="8227715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5pPr>
    <a:lvl6pPr marL="10284644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6pPr>
    <a:lvl7pPr marL="12341572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7pPr>
    <a:lvl8pPr marL="14398502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8pPr>
    <a:lvl9pPr marL="16455430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9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" d="100"/>
          <a:sy n="10" d="100"/>
        </p:scale>
        <p:origin x="2448" y="450"/>
      </p:cViewPr>
      <p:guideLst>
        <p:guide orient="horz" pos="13607"/>
        <p:guide pos="90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034" y="13420204"/>
            <a:ext cx="24480361" cy="926013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0064" y="24480365"/>
            <a:ext cx="20160298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2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5039" y="27760417"/>
            <a:ext cx="24480361" cy="8580127"/>
          </a:xfrm>
        </p:spPr>
        <p:txBody>
          <a:bodyPr anchor="t"/>
          <a:lstStyle>
            <a:lvl1pPr algn="l">
              <a:defRPr sz="15998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5039" y="18310277"/>
            <a:ext cx="24480361" cy="9450136"/>
          </a:xfrm>
        </p:spPr>
        <p:txBody>
          <a:bodyPr anchor="b"/>
          <a:lstStyle>
            <a:lvl1pPr marL="0" indent="0">
              <a:buNone/>
              <a:defRPr sz="7999">
                <a:solidFill>
                  <a:schemeClr val="tx1">
                    <a:tint val="75000"/>
                  </a:schemeClr>
                </a:solidFill>
              </a:defRPr>
            </a:lvl1pPr>
            <a:lvl2pPr marL="1828640" indent="0">
              <a:buNone/>
              <a:defRPr sz="7199">
                <a:solidFill>
                  <a:schemeClr val="tx1">
                    <a:tint val="75000"/>
                  </a:schemeClr>
                </a:solidFill>
              </a:defRPr>
            </a:lvl2pPr>
            <a:lvl3pPr marL="3657280" indent="0">
              <a:buNone/>
              <a:defRPr sz="6399">
                <a:solidFill>
                  <a:schemeClr val="tx1">
                    <a:tint val="75000"/>
                  </a:schemeClr>
                </a:solidFill>
              </a:defRPr>
            </a:lvl3pPr>
            <a:lvl4pPr marL="548592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4pPr>
            <a:lvl5pPr marL="731456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5pPr>
            <a:lvl6pPr marL="914320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6pPr>
            <a:lvl7pPr marL="1097184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7pPr>
            <a:lvl8pPr marL="1280048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8pPr>
            <a:lvl9pPr marL="14629120" indent="0">
              <a:buNone/>
              <a:defRPr sz="5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40021" y="10080154"/>
            <a:ext cx="12720188" cy="28510424"/>
          </a:xfrm>
        </p:spPr>
        <p:txBody>
          <a:bodyPr/>
          <a:lstStyle>
            <a:lvl1pPr>
              <a:defRPr sz="11199"/>
            </a:lvl1pPr>
            <a:lvl2pPr>
              <a:defRPr sz="9599"/>
            </a:lvl2pPr>
            <a:lvl3pPr>
              <a:defRPr sz="7999"/>
            </a:lvl3pPr>
            <a:lvl4pPr>
              <a:defRPr sz="7199"/>
            </a:lvl4pPr>
            <a:lvl5pPr>
              <a:defRPr sz="7199"/>
            </a:lvl5pPr>
            <a:lvl6pPr>
              <a:defRPr sz="7199"/>
            </a:lvl6pPr>
            <a:lvl7pPr>
              <a:defRPr sz="7199"/>
            </a:lvl7pPr>
            <a:lvl8pPr>
              <a:defRPr sz="7199"/>
            </a:lvl8pPr>
            <a:lvl9pPr>
              <a:defRPr sz="71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640217" y="10080154"/>
            <a:ext cx="12720188" cy="28510424"/>
          </a:xfrm>
        </p:spPr>
        <p:txBody>
          <a:bodyPr/>
          <a:lstStyle>
            <a:lvl1pPr>
              <a:defRPr sz="11199"/>
            </a:lvl1pPr>
            <a:lvl2pPr>
              <a:defRPr sz="9599"/>
            </a:lvl2pPr>
            <a:lvl3pPr>
              <a:defRPr sz="7999"/>
            </a:lvl3pPr>
            <a:lvl4pPr>
              <a:defRPr sz="7199"/>
            </a:lvl4pPr>
            <a:lvl5pPr>
              <a:defRPr sz="7199"/>
            </a:lvl5pPr>
            <a:lvl6pPr>
              <a:defRPr sz="7199"/>
            </a:lvl6pPr>
            <a:lvl7pPr>
              <a:defRPr sz="7199"/>
            </a:lvl7pPr>
            <a:lvl8pPr>
              <a:defRPr sz="7199"/>
            </a:lvl8pPr>
            <a:lvl9pPr>
              <a:defRPr sz="71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023" y="9670150"/>
            <a:ext cx="12725189" cy="4030057"/>
          </a:xfrm>
        </p:spPr>
        <p:txBody>
          <a:bodyPr anchor="b"/>
          <a:lstStyle>
            <a:lvl1pPr marL="0" indent="0">
              <a:buNone/>
              <a:defRPr sz="9599" b="1"/>
            </a:lvl1pPr>
            <a:lvl2pPr marL="1828640" indent="0">
              <a:buNone/>
              <a:defRPr sz="7999" b="1"/>
            </a:lvl2pPr>
            <a:lvl3pPr marL="3657280" indent="0">
              <a:buNone/>
              <a:defRPr sz="7199" b="1"/>
            </a:lvl3pPr>
            <a:lvl4pPr marL="5485920" indent="0">
              <a:buNone/>
              <a:defRPr sz="6399" b="1"/>
            </a:lvl4pPr>
            <a:lvl5pPr marL="7314560" indent="0">
              <a:buNone/>
              <a:defRPr sz="6399" b="1"/>
            </a:lvl5pPr>
            <a:lvl6pPr marL="9143200" indent="0">
              <a:buNone/>
              <a:defRPr sz="6399" b="1"/>
            </a:lvl6pPr>
            <a:lvl7pPr marL="10971840" indent="0">
              <a:buNone/>
              <a:defRPr sz="6399" b="1"/>
            </a:lvl7pPr>
            <a:lvl8pPr marL="12800480" indent="0">
              <a:buNone/>
              <a:defRPr sz="6399" b="1"/>
            </a:lvl8pPr>
            <a:lvl9pPr marL="14629120" indent="0">
              <a:buNone/>
              <a:defRPr sz="6399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0023" y="13700205"/>
            <a:ext cx="12725189" cy="24890370"/>
          </a:xfrm>
        </p:spPr>
        <p:txBody>
          <a:bodyPr/>
          <a:lstStyle>
            <a:lvl1pPr>
              <a:defRPr sz="9599"/>
            </a:lvl1pPr>
            <a:lvl2pPr>
              <a:defRPr sz="7999"/>
            </a:lvl2pPr>
            <a:lvl3pPr>
              <a:defRPr sz="7199"/>
            </a:lvl3pPr>
            <a:lvl4pPr>
              <a:defRPr sz="6399"/>
            </a:lvl4pPr>
            <a:lvl5pPr>
              <a:defRPr sz="6399"/>
            </a:lvl5pPr>
            <a:lvl6pPr>
              <a:defRPr sz="6399"/>
            </a:lvl6pPr>
            <a:lvl7pPr>
              <a:defRPr sz="6399"/>
            </a:lvl7pPr>
            <a:lvl8pPr>
              <a:defRPr sz="6399"/>
            </a:lvl8pPr>
            <a:lvl9pPr>
              <a:defRPr sz="63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0219" y="9670150"/>
            <a:ext cx="12730188" cy="4030057"/>
          </a:xfrm>
        </p:spPr>
        <p:txBody>
          <a:bodyPr anchor="b"/>
          <a:lstStyle>
            <a:lvl1pPr marL="0" indent="0">
              <a:buNone/>
              <a:defRPr sz="9599" b="1"/>
            </a:lvl1pPr>
            <a:lvl2pPr marL="1828640" indent="0">
              <a:buNone/>
              <a:defRPr sz="7999" b="1"/>
            </a:lvl2pPr>
            <a:lvl3pPr marL="3657280" indent="0">
              <a:buNone/>
              <a:defRPr sz="7199" b="1"/>
            </a:lvl3pPr>
            <a:lvl4pPr marL="5485920" indent="0">
              <a:buNone/>
              <a:defRPr sz="6399" b="1"/>
            </a:lvl4pPr>
            <a:lvl5pPr marL="7314560" indent="0">
              <a:buNone/>
              <a:defRPr sz="6399" b="1"/>
            </a:lvl5pPr>
            <a:lvl6pPr marL="9143200" indent="0">
              <a:buNone/>
              <a:defRPr sz="6399" b="1"/>
            </a:lvl6pPr>
            <a:lvl7pPr marL="10971840" indent="0">
              <a:buNone/>
              <a:defRPr sz="6399" b="1"/>
            </a:lvl7pPr>
            <a:lvl8pPr marL="12800480" indent="0">
              <a:buNone/>
              <a:defRPr sz="6399" b="1"/>
            </a:lvl8pPr>
            <a:lvl9pPr marL="14629120" indent="0">
              <a:buNone/>
              <a:defRPr sz="6399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0219" y="13700205"/>
            <a:ext cx="12730188" cy="24890370"/>
          </a:xfrm>
        </p:spPr>
        <p:txBody>
          <a:bodyPr/>
          <a:lstStyle>
            <a:lvl1pPr>
              <a:defRPr sz="9599"/>
            </a:lvl1pPr>
            <a:lvl2pPr>
              <a:defRPr sz="7999"/>
            </a:lvl2pPr>
            <a:lvl3pPr>
              <a:defRPr sz="7199"/>
            </a:lvl3pPr>
            <a:lvl4pPr>
              <a:defRPr sz="6399"/>
            </a:lvl4pPr>
            <a:lvl5pPr>
              <a:defRPr sz="6399"/>
            </a:lvl5pPr>
            <a:lvl6pPr>
              <a:defRPr sz="6399"/>
            </a:lvl6pPr>
            <a:lvl7pPr>
              <a:defRPr sz="6399"/>
            </a:lvl7pPr>
            <a:lvl8pPr>
              <a:defRPr sz="6399"/>
            </a:lvl8pPr>
            <a:lvl9pPr>
              <a:defRPr sz="63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026" y="1720027"/>
            <a:ext cx="9475141" cy="7320108"/>
          </a:xfrm>
        </p:spPr>
        <p:txBody>
          <a:bodyPr anchor="b"/>
          <a:lstStyle>
            <a:lvl1pPr algn="l">
              <a:defRPr sz="7999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0169" y="1720028"/>
            <a:ext cx="16100239" cy="36870548"/>
          </a:xfrm>
        </p:spPr>
        <p:txBody>
          <a:bodyPr/>
          <a:lstStyle>
            <a:lvl1pPr>
              <a:defRPr sz="12799"/>
            </a:lvl1pPr>
            <a:lvl2pPr>
              <a:defRPr sz="11199"/>
            </a:lvl2pPr>
            <a:lvl3pPr>
              <a:defRPr sz="9599"/>
            </a:lvl3pPr>
            <a:lvl4pPr>
              <a:defRPr sz="7999"/>
            </a:lvl4pPr>
            <a:lvl5pPr>
              <a:defRPr sz="7999"/>
            </a:lvl5pPr>
            <a:lvl6pPr>
              <a:defRPr sz="7999"/>
            </a:lvl6pPr>
            <a:lvl7pPr>
              <a:defRPr sz="7999"/>
            </a:lvl7pPr>
            <a:lvl8pPr>
              <a:defRPr sz="7999"/>
            </a:lvl8pPr>
            <a:lvl9pPr>
              <a:defRPr sz="79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40026" y="9040137"/>
            <a:ext cx="9475141" cy="29550440"/>
          </a:xfrm>
        </p:spPr>
        <p:txBody>
          <a:bodyPr/>
          <a:lstStyle>
            <a:lvl1pPr marL="0" indent="0">
              <a:buNone/>
              <a:defRPr sz="5599"/>
            </a:lvl1pPr>
            <a:lvl2pPr marL="1828640" indent="0">
              <a:buNone/>
              <a:defRPr sz="4799"/>
            </a:lvl2pPr>
            <a:lvl3pPr marL="3657280" indent="0">
              <a:buNone/>
              <a:defRPr sz="4000"/>
            </a:lvl3pPr>
            <a:lvl4pPr marL="5485920" indent="0">
              <a:buNone/>
              <a:defRPr sz="3644"/>
            </a:lvl4pPr>
            <a:lvl5pPr marL="7314560" indent="0">
              <a:buNone/>
              <a:defRPr sz="3644"/>
            </a:lvl5pPr>
            <a:lvl6pPr marL="9143200" indent="0">
              <a:buNone/>
              <a:defRPr sz="3644"/>
            </a:lvl6pPr>
            <a:lvl7pPr marL="10971840" indent="0">
              <a:buNone/>
              <a:defRPr sz="3644"/>
            </a:lvl7pPr>
            <a:lvl8pPr marL="12800480" indent="0">
              <a:buNone/>
              <a:defRPr sz="3644"/>
            </a:lvl8pPr>
            <a:lvl9pPr marL="14629120" indent="0">
              <a:buNone/>
              <a:defRPr sz="36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088" y="30240449"/>
            <a:ext cx="17280255" cy="3570055"/>
          </a:xfrm>
        </p:spPr>
        <p:txBody>
          <a:bodyPr anchor="b"/>
          <a:lstStyle>
            <a:lvl1pPr algn="l">
              <a:defRPr sz="7999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088" y="3860060"/>
            <a:ext cx="17280255" cy="25920383"/>
          </a:xfrm>
        </p:spPr>
        <p:txBody>
          <a:bodyPr/>
          <a:lstStyle>
            <a:lvl1pPr marL="0" indent="0">
              <a:buNone/>
              <a:defRPr sz="12799"/>
            </a:lvl1pPr>
            <a:lvl2pPr marL="1828640" indent="0">
              <a:buNone/>
              <a:defRPr sz="11199"/>
            </a:lvl2pPr>
            <a:lvl3pPr marL="3657280" indent="0">
              <a:buNone/>
              <a:defRPr sz="9599"/>
            </a:lvl3pPr>
            <a:lvl4pPr marL="5485920" indent="0">
              <a:buNone/>
              <a:defRPr sz="7999"/>
            </a:lvl4pPr>
            <a:lvl5pPr marL="7314560" indent="0">
              <a:buNone/>
              <a:defRPr sz="7999"/>
            </a:lvl5pPr>
            <a:lvl6pPr marL="9143200" indent="0">
              <a:buNone/>
              <a:defRPr sz="7999"/>
            </a:lvl6pPr>
            <a:lvl7pPr marL="10971840" indent="0">
              <a:buNone/>
              <a:defRPr sz="7999"/>
            </a:lvl7pPr>
            <a:lvl8pPr marL="12800480" indent="0">
              <a:buNone/>
              <a:defRPr sz="7999"/>
            </a:lvl8pPr>
            <a:lvl9pPr marL="14629120" indent="0">
              <a:buNone/>
              <a:defRPr sz="7999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088" y="33810504"/>
            <a:ext cx="17280255" cy="5070072"/>
          </a:xfrm>
        </p:spPr>
        <p:txBody>
          <a:bodyPr/>
          <a:lstStyle>
            <a:lvl1pPr marL="0" indent="0">
              <a:buNone/>
              <a:defRPr sz="5599"/>
            </a:lvl1pPr>
            <a:lvl2pPr marL="1828640" indent="0">
              <a:buNone/>
              <a:defRPr sz="4799"/>
            </a:lvl2pPr>
            <a:lvl3pPr marL="3657280" indent="0">
              <a:buNone/>
              <a:defRPr sz="4000"/>
            </a:lvl3pPr>
            <a:lvl4pPr marL="5485920" indent="0">
              <a:buNone/>
              <a:defRPr sz="3644"/>
            </a:lvl4pPr>
            <a:lvl5pPr marL="7314560" indent="0">
              <a:buNone/>
              <a:defRPr sz="3644"/>
            </a:lvl5pPr>
            <a:lvl6pPr marL="9143200" indent="0">
              <a:buNone/>
              <a:defRPr sz="3644"/>
            </a:lvl6pPr>
            <a:lvl7pPr marL="10971840" indent="0">
              <a:buNone/>
              <a:defRPr sz="3644"/>
            </a:lvl7pPr>
            <a:lvl8pPr marL="12800480" indent="0">
              <a:buNone/>
              <a:defRPr sz="3644"/>
            </a:lvl8pPr>
            <a:lvl9pPr marL="14629120" indent="0">
              <a:buNone/>
              <a:defRPr sz="3644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0308" y="1730034"/>
            <a:ext cx="6480096" cy="3686054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40022" y="1730034"/>
            <a:ext cx="18960280" cy="3686054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0022" y="1730030"/>
            <a:ext cx="25920382" cy="7200107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022" y="10080154"/>
            <a:ext cx="25920382" cy="28510424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40025" y="40040595"/>
            <a:ext cx="6720099" cy="2300034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47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C784-E1C3-4098-AE0B-F8F03AB893AC}" type="datetimeFigureOut">
              <a:rPr lang="pt-BR" smtClean="0"/>
              <a:pPr/>
              <a:t>30/08/2022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9840147" y="40040595"/>
            <a:ext cx="9120135" cy="2300034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47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0640309" y="40040595"/>
            <a:ext cx="6720099" cy="2300034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47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280" rtl="0" eaLnBrk="1" latinLnBrk="0" hangingPunct="1">
        <a:spcBef>
          <a:spcPct val="0"/>
        </a:spcBef>
        <a:buNone/>
        <a:defRPr sz="175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480" indent="-1371480" algn="l" defTabSz="3657280" rtl="0" eaLnBrk="1" latinLnBrk="0" hangingPunct="1">
        <a:spcBef>
          <a:spcPct val="20000"/>
        </a:spcBef>
        <a:buFont typeface="Arial" pitchFamily="34" charset="0"/>
        <a:buChar char="•"/>
        <a:defRPr sz="12799" kern="1200">
          <a:solidFill>
            <a:schemeClr val="tx1"/>
          </a:solidFill>
          <a:latin typeface="+mn-lt"/>
          <a:ea typeface="+mn-ea"/>
          <a:cs typeface="+mn-cs"/>
        </a:defRPr>
      </a:lvl1pPr>
      <a:lvl2pPr marL="2971540" indent="-1142900" algn="l" defTabSz="3657280" rtl="0" eaLnBrk="1" latinLnBrk="0" hangingPunct="1">
        <a:spcBef>
          <a:spcPct val="20000"/>
        </a:spcBef>
        <a:buFont typeface="Arial" pitchFamily="34" charset="0"/>
        <a:buChar char="–"/>
        <a:defRPr sz="11199" kern="1200">
          <a:solidFill>
            <a:schemeClr val="tx1"/>
          </a:solidFill>
          <a:latin typeface="+mn-lt"/>
          <a:ea typeface="+mn-ea"/>
          <a:cs typeface="+mn-cs"/>
        </a:defRPr>
      </a:lvl2pPr>
      <a:lvl3pPr marL="4571600" indent="-914320" algn="l" defTabSz="3657280" rtl="0" eaLnBrk="1" latinLnBrk="0" hangingPunct="1">
        <a:spcBef>
          <a:spcPct val="20000"/>
        </a:spcBef>
        <a:buFont typeface="Arial" pitchFamily="34" charset="0"/>
        <a:buChar char="•"/>
        <a:defRPr sz="9599" kern="1200">
          <a:solidFill>
            <a:schemeClr val="tx1"/>
          </a:solidFill>
          <a:latin typeface="+mn-lt"/>
          <a:ea typeface="+mn-ea"/>
          <a:cs typeface="+mn-cs"/>
        </a:defRPr>
      </a:lvl3pPr>
      <a:lvl4pPr marL="6400240" indent="-914320" algn="l" defTabSz="3657280" rtl="0" eaLnBrk="1" latinLnBrk="0" hangingPunct="1">
        <a:spcBef>
          <a:spcPct val="20000"/>
        </a:spcBef>
        <a:buFont typeface="Arial" pitchFamily="34" charset="0"/>
        <a:buChar char="–"/>
        <a:defRPr sz="7999" kern="1200">
          <a:solidFill>
            <a:schemeClr val="tx1"/>
          </a:solidFill>
          <a:latin typeface="+mn-lt"/>
          <a:ea typeface="+mn-ea"/>
          <a:cs typeface="+mn-cs"/>
        </a:defRPr>
      </a:lvl4pPr>
      <a:lvl5pPr marL="8228880" indent="-914320" algn="l" defTabSz="3657280" rtl="0" eaLnBrk="1" latinLnBrk="0" hangingPunct="1">
        <a:spcBef>
          <a:spcPct val="20000"/>
        </a:spcBef>
        <a:buFont typeface="Arial" pitchFamily="34" charset="0"/>
        <a:buChar char="»"/>
        <a:defRPr sz="7999" kern="1200">
          <a:solidFill>
            <a:schemeClr val="tx1"/>
          </a:solidFill>
          <a:latin typeface="+mn-lt"/>
          <a:ea typeface="+mn-ea"/>
          <a:cs typeface="+mn-cs"/>
        </a:defRPr>
      </a:lvl5pPr>
      <a:lvl6pPr marL="10057519" indent="-914320" algn="l" defTabSz="3657280" rtl="0" eaLnBrk="1" latinLnBrk="0" hangingPunct="1">
        <a:spcBef>
          <a:spcPct val="20000"/>
        </a:spcBef>
        <a:buFont typeface="Arial" pitchFamily="34" charset="0"/>
        <a:buChar char="•"/>
        <a:defRPr sz="7999" kern="1200">
          <a:solidFill>
            <a:schemeClr val="tx1"/>
          </a:solidFill>
          <a:latin typeface="+mn-lt"/>
          <a:ea typeface="+mn-ea"/>
          <a:cs typeface="+mn-cs"/>
        </a:defRPr>
      </a:lvl6pPr>
      <a:lvl7pPr marL="11886160" indent="-914320" algn="l" defTabSz="3657280" rtl="0" eaLnBrk="1" latinLnBrk="0" hangingPunct="1">
        <a:spcBef>
          <a:spcPct val="20000"/>
        </a:spcBef>
        <a:buFont typeface="Arial" pitchFamily="34" charset="0"/>
        <a:buChar char="•"/>
        <a:defRPr sz="7999" kern="1200">
          <a:solidFill>
            <a:schemeClr val="tx1"/>
          </a:solidFill>
          <a:latin typeface="+mn-lt"/>
          <a:ea typeface="+mn-ea"/>
          <a:cs typeface="+mn-cs"/>
        </a:defRPr>
      </a:lvl7pPr>
      <a:lvl8pPr marL="13714800" indent="-914320" algn="l" defTabSz="3657280" rtl="0" eaLnBrk="1" latinLnBrk="0" hangingPunct="1">
        <a:spcBef>
          <a:spcPct val="20000"/>
        </a:spcBef>
        <a:buFont typeface="Arial" pitchFamily="34" charset="0"/>
        <a:buChar char="•"/>
        <a:defRPr sz="7999" kern="1200">
          <a:solidFill>
            <a:schemeClr val="tx1"/>
          </a:solidFill>
          <a:latin typeface="+mn-lt"/>
          <a:ea typeface="+mn-ea"/>
          <a:cs typeface="+mn-cs"/>
        </a:defRPr>
      </a:lvl8pPr>
      <a:lvl9pPr marL="15543440" indent="-914320" algn="l" defTabSz="3657280" rtl="0" eaLnBrk="1" latinLnBrk="0" hangingPunct="1">
        <a:spcBef>
          <a:spcPct val="20000"/>
        </a:spcBef>
        <a:buFont typeface="Arial" pitchFamily="34" charset="0"/>
        <a:buChar char="•"/>
        <a:defRPr sz="7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1pPr>
      <a:lvl2pPr marL="182864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2pPr>
      <a:lvl3pPr marL="365728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3pPr>
      <a:lvl4pPr marL="548592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4pPr>
      <a:lvl5pPr marL="731456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5pPr>
      <a:lvl6pPr marL="914320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184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7pPr>
      <a:lvl8pPr marL="1280048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8pPr>
      <a:lvl9pPr marL="14629120" algn="l" defTabSz="3657280" rtl="0" eaLnBrk="1" latinLnBrk="0" hangingPunct="1">
        <a:defRPr sz="7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956111" y="8691934"/>
            <a:ext cx="4781897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958003" y="22567821"/>
            <a:ext cx="8365614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5450904" y="8681779"/>
            <a:ext cx="9648009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 E DISCUSSÃO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5446303" y="22597922"/>
            <a:ext cx="5073342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CONCLUSÕES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1661725" y="34671072"/>
            <a:ext cx="5405534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0998424" y="38966482"/>
            <a:ext cx="6803577" cy="776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4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AGRADECIMENTOS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937168" y="41051732"/>
            <a:ext cx="26500576" cy="639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b="1" dirty="0">
                <a:latin typeface="Arial" pitchFamily="34" charset="0"/>
                <a:cs typeface="Arial" pitchFamily="34" charset="0"/>
              </a:rPr>
              <a:t>                                 Insira o órgão financiador do projeto ou Instituição de Ensino, Pesquisa e Extensão.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750097" y="5698438"/>
            <a:ext cx="20000435" cy="1186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110" b="1" dirty="0">
                <a:solidFill>
                  <a:srgbClr val="349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INSIRA AQUI O TÍTULO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471358" y="6909591"/>
            <a:ext cx="26000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349F41"/>
                </a:solidFill>
                <a:latin typeface="Arial" pitchFamily="34" charset="0"/>
                <a:cs typeface="Arial" pitchFamily="34" charset="0"/>
              </a:rPr>
              <a:t>Insira o sobrenome e nome do autor 1. e-mail; Insira o sobrenome e nome do autor 2. e-mail; Insira o sobrenome e nome do autor 3. e-mail; Insira o sobrenome e nome do orientador. e-mail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1554D57-42A1-4E81-8404-23B1CDCC6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11" y="9217592"/>
            <a:ext cx="12083686" cy="605414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AD7708D-2DF9-4909-B559-B96AFECD3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735" y="9217592"/>
            <a:ext cx="12153420" cy="605414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E9B7BBF-3FEB-4AF3-90B1-C72F60C53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6" y="23108302"/>
            <a:ext cx="12083686" cy="605414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FE3C74A-C604-4F3C-8951-2F9DDD62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6306" y="23153293"/>
            <a:ext cx="12083686" cy="605414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C4B50916-2EF0-4C0A-AA58-CC3BA2940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358" y="35219968"/>
            <a:ext cx="25643414" cy="60541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B0BBE681-798C-4044-8F16-ACF57B663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49" y="40068374"/>
            <a:ext cx="25643414" cy="60541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ACA1ED7-5FDC-46CF-A921-4B8BA5F76D0B}"/>
              </a:ext>
            </a:extLst>
          </p:cNvPr>
          <p:cNvSpPr txBox="1"/>
          <p:nvPr/>
        </p:nvSpPr>
        <p:spPr>
          <a:xfrm>
            <a:off x="1962604" y="9869123"/>
            <a:ext cx="12224852" cy="118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7965D53-59EA-4E48-B1BB-472570E7F1F6}"/>
              </a:ext>
            </a:extLst>
          </p:cNvPr>
          <p:cNvSpPr txBox="1"/>
          <p:nvPr/>
        </p:nvSpPr>
        <p:spPr>
          <a:xfrm>
            <a:off x="15446303" y="9825017"/>
            <a:ext cx="12224852" cy="118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44C9EC4-9B03-40C9-8EC7-7C7AEA319E57}"/>
              </a:ext>
            </a:extLst>
          </p:cNvPr>
          <p:cNvSpPr txBox="1"/>
          <p:nvPr/>
        </p:nvSpPr>
        <p:spPr>
          <a:xfrm>
            <a:off x="1951513" y="23725952"/>
            <a:ext cx="12224852" cy="118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AE999F7-FB85-4D7F-9B92-302AF6A98D89}"/>
              </a:ext>
            </a:extLst>
          </p:cNvPr>
          <p:cNvSpPr txBox="1"/>
          <p:nvPr/>
        </p:nvSpPr>
        <p:spPr>
          <a:xfrm>
            <a:off x="15435211" y="23681847"/>
            <a:ext cx="12224852" cy="118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5225AD1-2D6A-4993-AE41-90A676996CB9}"/>
              </a:ext>
            </a:extLst>
          </p:cNvPr>
          <p:cNvSpPr txBox="1"/>
          <p:nvPr/>
        </p:nvSpPr>
        <p:spPr>
          <a:xfrm>
            <a:off x="1507074" y="35822217"/>
            <a:ext cx="25571986" cy="118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3556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8" y="1265710"/>
            <a:ext cx="28540209" cy="44416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117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sfranzin</dc:creator>
  <cp:lastModifiedBy>Tatiana Castro</cp:lastModifiedBy>
  <cp:revision>53</cp:revision>
  <dcterms:created xsi:type="dcterms:W3CDTF">2017-04-18T14:18:40Z</dcterms:created>
  <dcterms:modified xsi:type="dcterms:W3CDTF">2022-08-30T13:30:27Z</dcterms:modified>
</cp:coreProperties>
</file>