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8800425" cy="36036250"/>
  <p:notesSz cx="6858000" cy="9144000"/>
  <p:defaultTextStyle>
    <a:defPPr>
      <a:defRPr lang="pt-BR"/>
    </a:defPPr>
    <a:lvl1pPr marL="0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1pPr>
    <a:lvl2pPr marL="2056929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2pPr>
    <a:lvl3pPr marL="4113858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3pPr>
    <a:lvl4pPr marL="6170787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4pPr>
    <a:lvl5pPr marL="8227715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5pPr>
    <a:lvl6pPr marL="10284644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6pPr>
    <a:lvl7pPr marL="12341572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7pPr>
    <a:lvl8pPr marL="14398502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8pPr>
    <a:lvl9pPr marL="16455430" algn="l" defTabSz="4113858" rtl="0" eaLnBrk="1" latinLnBrk="0" hangingPunct="1">
      <a:defRPr sz="809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51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9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1" d="100"/>
          <a:sy n="21" d="100"/>
        </p:scale>
        <p:origin x="1410" y="-1794"/>
      </p:cViewPr>
      <p:guideLst>
        <p:guide orient="horz" pos="11351"/>
        <p:guide pos="90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034" y="11194600"/>
            <a:ext cx="24480361" cy="772443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0064" y="20420546"/>
            <a:ext cx="20160298" cy="92092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23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47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71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095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19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4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666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190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5040" y="23156633"/>
            <a:ext cx="24480361" cy="7157200"/>
          </a:xfrm>
        </p:spPr>
        <p:txBody>
          <a:bodyPr anchor="t"/>
          <a:lstStyle>
            <a:lvl1pPr algn="l">
              <a:defRPr sz="13331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5040" y="15273703"/>
            <a:ext cx="24480361" cy="7882927"/>
          </a:xfrm>
        </p:spPr>
        <p:txBody>
          <a:bodyPr anchor="b"/>
          <a:lstStyle>
            <a:lvl1pPr marL="0" indent="0">
              <a:buNone/>
              <a:defRPr sz="6666">
                <a:solidFill>
                  <a:schemeClr val="tx1">
                    <a:tint val="75000"/>
                  </a:schemeClr>
                </a:solidFill>
              </a:defRPr>
            </a:lvl1pPr>
            <a:lvl2pPr marL="1523806" indent="0">
              <a:buNone/>
              <a:defRPr sz="5999">
                <a:solidFill>
                  <a:schemeClr val="tx1">
                    <a:tint val="75000"/>
                  </a:schemeClr>
                </a:solidFill>
              </a:defRPr>
            </a:lvl2pPr>
            <a:lvl3pPr marL="3047611" indent="0">
              <a:buNone/>
              <a:defRPr sz="5332">
                <a:solidFill>
                  <a:schemeClr val="tx1">
                    <a:tint val="75000"/>
                  </a:schemeClr>
                </a:solidFill>
              </a:defRPr>
            </a:lvl3pPr>
            <a:lvl4pPr marL="4571417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4pPr>
            <a:lvl5pPr marL="6095223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5pPr>
            <a:lvl6pPr marL="7619029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6pPr>
            <a:lvl7pPr marL="9142834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7pPr>
            <a:lvl8pPr marL="10666640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8pPr>
            <a:lvl9pPr marL="12190446" indent="0">
              <a:buNone/>
              <a:defRPr sz="46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40021" y="8408463"/>
            <a:ext cx="12720188" cy="23782259"/>
          </a:xfrm>
        </p:spPr>
        <p:txBody>
          <a:bodyPr/>
          <a:lstStyle>
            <a:lvl1pPr>
              <a:defRPr sz="9332"/>
            </a:lvl1pPr>
            <a:lvl2pPr>
              <a:defRPr sz="7999"/>
            </a:lvl2pPr>
            <a:lvl3pPr>
              <a:defRPr sz="6666"/>
            </a:lvl3pPr>
            <a:lvl4pPr>
              <a:defRPr sz="5999"/>
            </a:lvl4pPr>
            <a:lvl5pPr>
              <a:defRPr sz="5999"/>
            </a:lvl5pPr>
            <a:lvl6pPr>
              <a:defRPr sz="5999"/>
            </a:lvl6pPr>
            <a:lvl7pPr>
              <a:defRPr sz="5999"/>
            </a:lvl7pPr>
            <a:lvl8pPr>
              <a:defRPr sz="5999"/>
            </a:lvl8pPr>
            <a:lvl9pPr>
              <a:defRPr sz="59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640217" y="8408463"/>
            <a:ext cx="12720188" cy="23782259"/>
          </a:xfrm>
        </p:spPr>
        <p:txBody>
          <a:bodyPr/>
          <a:lstStyle>
            <a:lvl1pPr>
              <a:defRPr sz="9332"/>
            </a:lvl1pPr>
            <a:lvl2pPr>
              <a:defRPr sz="7999"/>
            </a:lvl2pPr>
            <a:lvl3pPr>
              <a:defRPr sz="6666"/>
            </a:lvl3pPr>
            <a:lvl4pPr>
              <a:defRPr sz="5999"/>
            </a:lvl4pPr>
            <a:lvl5pPr>
              <a:defRPr sz="5999"/>
            </a:lvl5pPr>
            <a:lvl6pPr>
              <a:defRPr sz="5999"/>
            </a:lvl6pPr>
            <a:lvl7pPr>
              <a:defRPr sz="5999"/>
            </a:lvl7pPr>
            <a:lvl8pPr>
              <a:defRPr sz="5999"/>
            </a:lvl8pPr>
            <a:lvl9pPr>
              <a:defRPr sz="5999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025" y="8066454"/>
            <a:ext cx="12725189" cy="3361713"/>
          </a:xfrm>
        </p:spPr>
        <p:txBody>
          <a:bodyPr anchor="b"/>
          <a:lstStyle>
            <a:lvl1pPr marL="0" indent="0">
              <a:buNone/>
              <a:defRPr sz="7999" b="1"/>
            </a:lvl1pPr>
            <a:lvl2pPr marL="1523806" indent="0">
              <a:buNone/>
              <a:defRPr sz="6666" b="1"/>
            </a:lvl2pPr>
            <a:lvl3pPr marL="3047611" indent="0">
              <a:buNone/>
              <a:defRPr sz="5999" b="1"/>
            </a:lvl3pPr>
            <a:lvl4pPr marL="4571417" indent="0">
              <a:buNone/>
              <a:defRPr sz="5332" b="1"/>
            </a:lvl4pPr>
            <a:lvl5pPr marL="6095223" indent="0">
              <a:buNone/>
              <a:defRPr sz="5332" b="1"/>
            </a:lvl5pPr>
            <a:lvl6pPr marL="7619029" indent="0">
              <a:buNone/>
              <a:defRPr sz="5332" b="1"/>
            </a:lvl6pPr>
            <a:lvl7pPr marL="9142834" indent="0">
              <a:buNone/>
              <a:defRPr sz="5332" b="1"/>
            </a:lvl7pPr>
            <a:lvl8pPr marL="10666640" indent="0">
              <a:buNone/>
              <a:defRPr sz="5332" b="1"/>
            </a:lvl8pPr>
            <a:lvl9pPr marL="12190446" indent="0">
              <a:buNone/>
              <a:defRPr sz="5332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40025" y="11428165"/>
            <a:ext cx="12725189" cy="20762555"/>
          </a:xfrm>
        </p:spPr>
        <p:txBody>
          <a:bodyPr/>
          <a:lstStyle>
            <a:lvl1pPr>
              <a:defRPr sz="7999"/>
            </a:lvl1pPr>
            <a:lvl2pPr>
              <a:defRPr sz="6666"/>
            </a:lvl2pPr>
            <a:lvl3pPr>
              <a:defRPr sz="5999"/>
            </a:lvl3pPr>
            <a:lvl4pPr>
              <a:defRPr sz="5332"/>
            </a:lvl4pPr>
            <a:lvl5pPr>
              <a:defRPr sz="5332"/>
            </a:lvl5pPr>
            <a:lvl6pPr>
              <a:defRPr sz="5332"/>
            </a:lvl6pPr>
            <a:lvl7pPr>
              <a:defRPr sz="5332"/>
            </a:lvl7pPr>
            <a:lvl8pPr>
              <a:defRPr sz="5332"/>
            </a:lvl8pPr>
            <a:lvl9pPr>
              <a:defRPr sz="533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0219" y="8066454"/>
            <a:ext cx="12730188" cy="3361713"/>
          </a:xfrm>
        </p:spPr>
        <p:txBody>
          <a:bodyPr anchor="b"/>
          <a:lstStyle>
            <a:lvl1pPr marL="0" indent="0">
              <a:buNone/>
              <a:defRPr sz="7999" b="1"/>
            </a:lvl1pPr>
            <a:lvl2pPr marL="1523806" indent="0">
              <a:buNone/>
              <a:defRPr sz="6666" b="1"/>
            </a:lvl2pPr>
            <a:lvl3pPr marL="3047611" indent="0">
              <a:buNone/>
              <a:defRPr sz="5999" b="1"/>
            </a:lvl3pPr>
            <a:lvl4pPr marL="4571417" indent="0">
              <a:buNone/>
              <a:defRPr sz="5332" b="1"/>
            </a:lvl4pPr>
            <a:lvl5pPr marL="6095223" indent="0">
              <a:buNone/>
              <a:defRPr sz="5332" b="1"/>
            </a:lvl5pPr>
            <a:lvl6pPr marL="7619029" indent="0">
              <a:buNone/>
              <a:defRPr sz="5332" b="1"/>
            </a:lvl6pPr>
            <a:lvl7pPr marL="9142834" indent="0">
              <a:buNone/>
              <a:defRPr sz="5332" b="1"/>
            </a:lvl7pPr>
            <a:lvl8pPr marL="10666640" indent="0">
              <a:buNone/>
              <a:defRPr sz="5332" b="1"/>
            </a:lvl8pPr>
            <a:lvl9pPr marL="12190446" indent="0">
              <a:buNone/>
              <a:defRPr sz="5332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0219" y="11428165"/>
            <a:ext cx="12730188" cy="20762555"/>
          </a:xfrm>
        </p:spPr>
        <p:txBody>
          <a:bodyPr/>
          <a:lstStyle>
            <a:lvl1pPr>
              <a:defRPr sz="7999"/>
            </a:lvl1pPr>
            <a:lvl2pPr>
              <a:defRPr sz="6666"/>
            </a:lvl2pPr>
            <a:lvl3pPr>
              <a:defRPr sz="5999"/>
            </a:lvl3pPr>
            <a:lvl4pPr>
              <a:defRPr sz="5332"/>
            </a:lvl4pPr>
            <a:lvl5pPr>
              <a:defRPr sz="5332"/>
            </a:lvl5pPr>
            <a:lvl6pPr>
              <a:defRPr sz="5332"/>
            </a:lvl6pPr>
            <a:lvl7pPr>
              <a:defRPr sz="5332"/>
            </a:lvl7pPr>
            <a:lvl8pPr>
              <a:defRPr sz="5332"/>
            </a:lvl8pPr>
            <a:lvl9pPr>
              <a:defRPr sz="5332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028" y="1434778"/>
            <a:ext cx="9475141" cy="6106143"/>
          </a:xfrm>
        </p:spPr>
        <p:txBody>
          <a:bodyPr anchor="b"/>
          <a:lstStyle>
            <a:lvl1pPr algn="l">
              <a:defRPr sz="666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0171" y="1434779"/>
            <a:ext cx="16100239" cy="30755941"/>
          </a:xfrm>
        </p:spPr>
        <p:txBody>
          <a:bodyPr/>
          <a:lstStyle>
            <a:lvl1pPr>
              <a:defRPr sz="10665"/>
            </a:lvl1pPr>
            <a:lvl2pPr>
              <a:defRPr sz="9332"/>
            </a:lvl2pPr>
            <a:lvl3pPr>
              <a:defRPr sz="7999"/>
            </a:lvl3pPr>
            <a:lvl4pPr>
              <a:defRPr sz="6666"/>
            </a:lvl4pPr>
            <a:lvl5pPr>
              <a:defRPr sz="6666"/>
            </a:lvl5pPr>
            <a:lvl6pPr>
              <a:defRPr sz="6666"/>
            </a:lvl6pPr>
            <a:lvl7pPr>
              <a:defRPr sz="6666"/>
            </a:lvl7pPr>
            <a:lvl8pPr>
              <a:defRPr sz="6666"/>
            </a:lvl8pPr>
            <a:lvl9pPr>
              <a:defRPr sz="6666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40028" y="7540922"/>
            <a:ext cx="9475141" cy="24649799"/>
          </a:xfrm>
        </p:spPr>
        <p:txBody>
          <a:bodyPr/>
          <a:lstStyle>
            <a:lvl1pPr marL="0" indent="0">
              <a:buNone/>
              <a:defRPr sz="4666"/>
            </a:lvl1pPr>
            <a:lvl2pPr marL="1523806" indent="0">
              <a:buNone/>
              <a:defRPr sz="3999"/>
            </a:lvl2pPr>
            <a:lvl3pPr marL="3047611" indent="0">
              <a:buNone/>
              <a:defRPr sz="3333"/>
            </a:lvl3pPr>
            <a:lvl4pPr marL="4571417" indent="0">
              <a:buNone/>
              <a:defRPr sz="3037"/>
            </a:lvl4pPr>
            <a:lvl5pPr marL="6095223" indent="0">
              <a:buNone/>
              <a:defRPr sz="3037"/>
            </a:lvl5pPr>
            <a:lvl6pPr marL="7619029" indent="0">
              <a:buNone/>
              <a:defRPr sz="3037"/>
            </a:lvl6pPr>
            <a:lvl7pPr marL="9142834" indent="0">
              <a:buNone/>
              <a:defRPr sz="3037"/>
            </a:lvl7pPr>
            <a:lvl8pPr marL="10666640" indent="0">
              <a:buNone/>
              <a:defRPr sz="3037"/>
            </a:lvl8pPr>
            <a:lvl9pPr marL="12190446" indent="0">
              <a:buNone/>
              <a:defRPr sz="3037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090" y="25225378"/>
            <a:ext cx="17280255" cy="2977997"/>
          </a:xfrm>
        </p:spPr>
        <p:txBody>
          <a:bodyPr anchor="b"/>
          <a:lstStyle>
            <a:lvl1pPr algn="l">
              <a:defRPr sz="6666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090" y="3219909"/>
            <a:ext cx="17280255" cy="21621750"/>
          </a:xfrm>
        </p:spPr>
        <p:txBody>
          <a:bodyPr/>
          <a:lstStyle>
            <a:lvl1pPr marL="0" indent="0">
              <a:buNone/>
              <a:defRPr sz="10665"/>
            </a:lvl1pPr>
            <a:lvl2pPr marL="1523806" indent="0">
              <a:buNone/>
              <a:defRPr sz="9332"/>
            </a:lvl2pPr>
            <a:lvl3pPr marL="3047611" indent="0">
              <a:buNone/>
              <a:defRPr sz="7999"/>
            </a:lvl3pPr>
            <a:lvl4pPr marL="4571417" indent="0">
              <a:buNone/>
              <a:defRPr sz="6666"/>
            </a:lvl4pPr>
            <a:lvl5pPr marL="6095223" indent="0">
              <a:buNone/>
              <a:defRPr sz="6666"/>
            </a:lvl5pPr>
            <a:lvl6pPr marL="7619029" indent="0">
              <a:buNone/>
              <a:defRPr sz="6666"/>
            </a:lvl6pPr>
            <a:lvl7pPr marL="9142834" indent="0">
              <a:buNone/>
              <a:defRPr sz="6666"/>
            </a:lvl7pPr>
            <a:lvl8pPr marL="10666640" indent="0">
              <a:buNone/>
              <a:defRPr sz="6666"/>
            </a:lvl8pPr>
            <a:lvl9pPr marL="12190446" indent="0">
              <a:buNone/>
              <a:defRPr sz="6666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090" y="28203375"/>
            <a:ext cx="17280255" cy="4229252"/>
          </a:xfrm>
        </p:spPr>
        <p:txBody>
          <a:bodyPr/>
          <a:lstStyle>
            <a:lvl1pPr marL="0" indent="0">
              <a:buNone/>
              <a:defRPr sz="4666"/>
            </a:lvl1pPr>
            <a:lvl2pPr marL="1523806" indent="0">
              <a:buNone/>
              <a:defRPr sz="3999"/>
            </a:lvl2pPr>
            <a:lvl3pPr marL="3047611" indent="0">
              <a:buNone/>
              <a:defRPr sz="3333"/>
            </a:lvl3pPr>
            <a:lvl4pPr marL="4571417" indent="0">
              <a:buNone/>
              <a:defRPr sz="3037"/>
            </a:lvl4pPr>
            <a:lvl5pPr marL="6095223" indent="0">
              <a:buNone/>
              <a:defRPr sz="3037"/>
            </a:lvl5pPr>
            <a:lvl6pPr marL="7619029" indent="0">
              <a:buNone/>
              <a:defRPr sz="3037"/>
            </a:lvl6pPr>
            <a:lvl7pPr marL="9142834" indent="0">
              <a:buNone/>
              <a:defRPr sz="3037"/>
            </a:lvl7pPr>
            <a:lvl8pPr marL="10666640" indent="0">
              <a:buNone/>
              <a:defRPr sz="3037"/>
            </a:lvl8pPr>
            <a:lvl9pPr marL="12190446" indent="0">
              <a:buNone/>
              <a:defRPr sz="3037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0308" y="1443125"/>
            <a:ext cx="6480096" cy="30747598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40022" y="1443125"/>
            <a:ext cx="18960280" cy="30747598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0022" y="1443123"/>
            <a:ext cx="25920382" cy="6006042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40022" y="8408463"/>
            <a:ext cx="25920382" cy="23782259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440027" y="33400269"/>
            <a:ext cx="6720099" cy="191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39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5C784-E1C3-4098-AE0B-F8F03AB893AC}" type="datetimeFigureOut">
              <a:rPr lang="pt-BR" smtClean="0"/>
              <a:pPr/>
              <a:t>26/10/2022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9840147" y="33400269"/>
            <a:ext cx="9120135" cy="191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39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0640311" y="33400269"/>
            <a:ext cx="6720099" cy="1918597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39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7886-CED5-47E5-B839-FFE42C7F64C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47611" rtl="0" eaLnBrk="1" latinLnBrk="0" hangingPunct="1">
        <a:spcBef>
          <a:spcPct val="0"/>
        </a:spcBef>
        <a:buNone/>
        <a:defRPr sz="14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2854" indent="-1142854" algn="l" defTabSz="3047611" rtl="0" eaLnBrk="1" latinLnBrk="0" hangingPunct="1">
        <a:spcBef>
          <a:spcPct val="20000"/>
        </a:spcBef>
        <a:buFont typeface="Arial" pitchFamily="34" charset="0"/>
        <a:buChar char="•"/>
        <a:defRPr sz="10665" kern="1200">
          <a:solidFill>
            <a:schemeClr val="tx1"/>
          </a:solidFill>
          <a:latin typeface="+mn-lt"/>
          <a:ea typeface="+mn-ea"/>
          <a:cs typeface="+mn-cs"/>
        </a:defRPr>
      </a:lvl1pPr>
      <a:lvl2pPr marL="2476184" indent="-952379" algn="l" defTabSz="3047611" rtl="0" eaLnBrk="1" latinLnBrk="0" hangingPunct="1">
        <a:spcBef>
          <a:spcPct val="20000"/>
        </a:spcBef>
        <a:buFont typeface="Arial" pitchFamily="34" charset="0"/>
        <a:buChar char="–"/>
        <a:defRPr sz="9332" kern="1200">
          <a:solidFill>
            <a:schemeClr val="tx1"/>
          </a:solidFill>
          <a:latin typeface="+mn-lt"/>
          <a:ea typeface="+mn-ea"/>
          <a:cs typeface="+mn-cs"/>
        </a:defRPr>
      </a:lvl2pPr>
      <a:lvl3pPr marL="3809514" indent="-761903" algn="l" defTabSz="3047611" rtl="0" eaLnBrk="1" latinLnBrk="0" hangingPunct="1">
        <a:spcBef>
          <a:spcPct val="20000"/>
        </a:spcBef>
        <a:buFont typeface="Arial" pitchFamily="34" charset="0"/>
        <a:buChar char="•"/>
        <a:defRPr sz="7999" kern="1200">
          <a:solidFill>
            <a:schemeClr val="tx1"/>
          </a:solidFill>
          <a:latin typeface="+mn-lt"/>
          <a:ea typeface="+mn-ea"/>
          <a:cs typeface="+mn-cs"/>
        </a:defRPr>
      </a:lvl3pPr>
      <a:lvl4pPr marL="5333320" indent="-761903" algn="l" defTabSz="3047611" rtl="0" eaLnBrk="1" latinLnBrk="0" hangingPunct="1">
        <a:spcBef>
          <a:spcPct val="20000"/>
        </a:spcBef>
        <a:buFont typeface="Arial" pitchFamily="34" charset="0"/>
        <a:buChar char="–"/>
        <a:defRPr sz="6666" kern="1200">
          <a:solidFill>
            <a:schemeClr val="tx1"/>
          </a:solidFill>
          <a:latin typeface="+mn-lt"/>
          <a:ea typeface="+mn-ea"/>
          <a:cs typeface="+mn-cs"/>
        </a:defRPr>
      </a:lvl4pPr>
      <a:lvl5pPr marL="6857126" indent="-761903" algn="l" defTabSz="3047611" rtl="0" eaLnBrk="1" latinLnBrk="0" hangingPunct="1">
        <a:spcBef>
          <a:spcPct val="20000"/>
        </a:spcBef>
        <a:buFont typeface="Arial" pitchFamily="34" charset="0"/>
        <a:buChar char="»"/>
        <a:defRPr sz="6666" kern="1200">
          <a:solidFill>
            <a:schemeClr val="tx1"/>
          </a:solidFill>
          <a:latin typeface="+mn-lt"/>
          <a:ea typeface="+mn-ea"/>
          <a:cs typeface="+mn-cs"/>
        </a:defRPr>
      </a:lvl5pPr>
      <a:lvl6pPr marL="8380931" indent="-761903" algn="l" defTabSz="3047611" rtl="0" eaLnBrk="1" latinLnBrk="0" hangingPunct="1">
        <a:spcBef>
          <a:spcPct val="20000"/>
        </a:spcBef>
        <a:buFont typeface="Arial" pitchFamily="34" charset="0"/>
        <a:buChar char="•"/>
        <a:defRPr sz="6666" kern="1200">
          <a:solidFill>
            <a:schemeClr val="tx1"/>
          </a:solidFill>
          <a:latin typeface="+mn-lt"/>
          <a:ea typeface="+mn-ea"/>
          <a:cs typeface="+mn-cs"/>
        </a:defRPr>
      </a:lvl6pPr>
      <a:lvl7pPr marL="9904737" indent="-761903" algn="l" defTabSz="3047611" rtl="0" eaLnBrk="1" latinLnBrk="0" hangingPunct="1">
        <a:spcBef>
          <a:spcPct val="20000"/>
        </a:spcBef>
        <a:buFont typeface="Arial" pitchFamily="34" charset="0"/>
        <a:buChar char="•"/>
        <a:defRPr sz="6666" kern="1200">
          <a:solidFill>
            <a:schemeClr val="tx1"/>
          </a:solidFill>
          <a:latin typeface="+mn-lt"/>
          <a:ea typeface="+mn-ea"/>
          <a:cs typeface="+mn-cs"/>
        </a:defRPr>
      </a:lvl7pPr>
      <a:lvl8pPr marL="11428543" indent="-761903" algn="l" defTabSz="3047611" rtl="0" eaLnBrk="1" latinLnBrk="0" hangingPunct="1">
        <a:spcBef>
          <a:spcPct val="20000"/>
        </a:spcBef>
        <a:buFont typeface="Arial" pitchFamily="34" charset="0"/>
        <a:buChar char="•"/>
        <a:defRPr sz="6666" kern="1200">
          <a:solidFill>
            <a:schemeClr val="tx1"/>
          </a:solidFill>
          <a:latin typeface="+mn-lt"/>
          <a:ea typeface="+mn-ea"/>
          <a:cs typeface="+mn-cs"/>
        </a:defRPr>
      </a:lvl8pPr>
      <a:lvl9pPr marL="12952349" indent="-761903" algn="l" defTabSz="3047611" rtl="0" eaLnBrk="1" latinLnBrk="0" hangingPunct="1">
        <a:spcBef>
          <a:spcPct val="20000"/>
        </a:spcBef>
        <a:buFont typeface="Arial" pitchFamily="34" charset="0"/>
        <a:buChar char="•"/>
        <a:defRPr sz="6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1pPr>
      <a:lvl2pPr marL="1523806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2pPr>
      <a:lvl3pPr marL="3047611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3pPr>
      <a:lvl4pPr marL="4571417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4pPr>
      <a:lvl5pPr marL="6095223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5pPr>
      <a:lvl6pPr marL="7619029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6pPr>
      <a:lvl7pPr marL="9142834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7pPr>
      <a:lvl8pPr marL="10666640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8pPr>
      <a:lvl9pPr marL="12190446" algn="l" defTabSz="3047611" rtl="0" eaLnBrk="1" latinLnBrk="0" hangingPunct="1">
        <a:defRPr sz="59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4030357" y="7850709"/>
            <a:ext cx="3984826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INTRODUÇÃO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4031934" y="18824360"/>
            <a:ext cx="6971191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MATERIAL E MÉTODOS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5275770" y="7842247"/>
            <a:ext cx="8039830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RESULTADOS E DISCUSSÃO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5271935" y="18849444"/>
            <a:ext cx="4227692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CONCLUSÕES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2118190" y="28910181"/>
            <a:ext cx="4504512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REFERÊNCIAS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565452" y="33413549"/>
            <a:ext cx="5669522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70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AGRADECIMENTOS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3181256" y="34391713"/>
            <a:ext cx="22083326" cy="548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b="1" dirty="0">
                <a:latin typeface="Arial" pitchFamily="34" charset="0"/>
                <a:cs typeface="Arial" pitchFamily="34" charset="0"/>
              </a:rPr>
              <a:t>                                 Insira o órgão financiador do projeto ou Instituição de Ensino, Pesquisa e Extensão.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358627" y="5222447"/>
            <a:ext cx="16666662" cy="1004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925" b="1" dirty="0">
                <a:solidFill>
                  <a:srgbClr val="349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INSIRA AQUI O TÍTULO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26405" y="6231719"/>
            <a:ext cx="21666660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67" dirty="0">
                <a:solidFill>
                  <a:srgbClr val="349F41"/>
                </a:solidFill>
                <a:latin typeface="Arial" pitchFamily="34" charset="0"/>
                <a:cs typeface="Arial" pitchFamily="34" charset="0"/>
              </a:rPr>
              <a:t>Insira o sobrenome e nome do autor 1. e-mail; Insira o sobrenome e nome do autor 2. e-mail; Insira o sobrenome e nome do autor 3. e-mail; Insira o sobrenome e nome do orientador. e-mail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41554D57-42A1-4E81-8404-23B1CDCC6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357" y="8406050"/>
            <a:ext cx="10069516" cy="504501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8AD7708D-2DF9-4909-B559-B96AFECD3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461" y="8406050"/>
            <a:ext cx="10127627" cy="504501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4E9B7BBF-3FEB-4AF3-90B1-C72F60C53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6" y="19274751"/>
            <a:ext cx="10069516" cy="504501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FE3C74A-C604-4F3C-8951-2F9DDD622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1938" y="19312242"/>
            <a:ext cx="10069516" cy="504501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C4B50916-2EF0-4C0A-AA58-CC3BA2940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405" y="29367583"/>
            <a:ext cx="21369041" cy="504501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B0BBE681-798C-4044-8F16-ACF57B663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400" y="34003457"/>
            <a:ext cx="21369041" cy="50450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ACA1ED7-5FDC-46CF-A921-4B8BA5F76D0B}"/>
              </a:ext>
            </a:extLst>
          </p:cNvPr>
          <p:cNvSpPr txBox="1"/>
          <p:nvPr/>
        </p:nvSpPr>
        <p:spPr>
          <a:xfrm>
            <a:off x="4035767" y="8948981"/>
            <a:ext cx="10187152" cy="100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7965D53-59EA-4E48-B1BB-472570E7F1F6}"/>
              </a:ext>
            </a:extLst>
          </p:cNvPr>
          <p:cNvSpPr txBox="1"/>
          <p:nvPr/>
        </p:nvSpPr>
        <p:spPr>
          <a:xfrm>
            <a:off x="15271935" y="8912227"/>
            <a:ext cx="10187152" cy="100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44C9EC4-9B03-40C9-8EC7-7C7AEA319E57}"/>
              </a:ext>
            </a:extLst>
          </p:cNvPr>
          <p:cNvSpPr txBox="1"/>
          <p:nvPr/>
        </p:nvSpPr>
        <p:spPr>
          <a:xfrm>
            <a:off x="4026525" y="19789448"/>
            <a:ext cx="10187152" cy="100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AE999F7-FB85-4D7F-9B92-302AF6A98D89}"/>
              </a:ext>
            </a:extLst>
          </p:cNvPr>
          <p:cNvSpPr txBox="1"/>
          <p:nvPr/>
        </p:nvSpPr>
        <p:spPr>
          <a:xfrm>
            <a:off x="15262692" y="19752695"/>
            <a:ext cx="10187152" cy="100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5225AD1-2D6A-4993-AE41-90A676996CB9}"/>
              </a:ext>
            </a:extLst>
          </p:cNvPr>
          <p:cNvSpPr txBox="1"/>
          <p:nvPr/>
        </p:nvSpPr>
        <p:spPr>
          <a:xfrm>
            <a:off x="3656167" y="29869447"/>
            <a:ext cx="21309518" cy="100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Inserir o Texto Aqui.</a:t>
            </a:r>
          </a:p>
          <a:p>
            <a:r>
              <a:rPr lang="pt-BR" sz="2963" dirty="0">
                <a:latin typeface="Arial" panose="020B0604020202020204" pitchFamily="34" charset="0"/>
                <a:cs typeface="Arial" panose="020B0604020202020204" pitchFamily="34" charset="0"/>
              </a:rPr>
              <a:t>Fonte Arial 40.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155" y="1072991"/>
            <a:ext cx="23782983" cy="37012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117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sfranzin</dc:creator>
  <cp:lastModifiedBy>Tatiana Castro</cp:lastModifiedBy>
  <cp:revision>56</cp:revision>
  <dcterms:created xsi:type="dcterms:W3CDTF">2017-04-18T14:18:40Z</dcterms:created>
  <dcterms:modified xsi:type="dcterms:W3CDTF">2022-10-26T12:16:24Z</dcterms:modified>
</cp:coreProperties>
</file>