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8800425" cy="360362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351">
          <p15:clr>
            <a:srgbClr val="A4A3A4"/>
          </p15:clr>
        </p15:guide>
        <p15:guide id="2" pos="907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j/wiyp4gBQ2xS35RupEoNYS17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14" d="100"/>
          <a:sy n="214" d="100"/>
        </p:scale>
        <p:origin x="-29424" y="-3156"/>
      </p:cViewPr>
      <p:guideLst>
        <p:guide orient="horz" pos="11351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8988" y="685800"/>
            <a:ext cx="2740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160034" y="11194600"/>
            <a:ext cx="24480361" cy="772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320064" y="20420546"/>
            <a:ext cx="20160298" cy="9209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lvl="0" algn="ctr">
              <a:spcBef>
                <a:spcPts val="2133"/>
              </a:spcBef>
              <a:spcAft>
                <a:spcPts val="0"/>
              </a:spcAft>
              <a:buClr>
                <a:srgbClr val="888888"/>
              </a:buClr>
              <a:buSzPts val="10665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1866"/>
              </a:spcBef>
              <a:spcAft>
                <a:spcPts val="0"/>
              </a:spcAft>
              <a:buClr>
                <a:srgbClr val="888888"/>
              </a:buClr>
              <a:buSzPts val="9332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7999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440022" y="8408463"/>
            <a:ext cx="25920382" cy="2378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75040" y="23156633"/>
            <a:ext cx="24480361" cy="7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1"/>
              <a:buFont typeface="Calibri"/>
              <a:buNone/>
              <a:defRPr sz="13331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75040" y="15273703"/>
            <a:ext cx="24480361" cy="7882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b" anchorCtr="0">
            <a:normAutofit/>
          </a:bodyPr>
          <a:lstStyle>
            <a:lvl1pPr marL="457200" lvl="0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6666"/>
              <a:buNone/>
              <a:defRPr sz="6666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5999"/>
              <a:buNone/>
              <a:defRPr sz="5999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66"/>
              </a:spcBef>
              <a:spcAft>
                <a:spcPts val="0"/>
              </a:spcAft>
              <a:buClr>
                <a:srgbClr val="888888"/>
              </a:buClr>
              <a:buSzPts val="5332"/>
              <a:buNone/>
              <a:defRPr sz="5332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933"/>
              </a:spcBef>
              <a:spcAft>
                <a:spcPts val="0"/>
              </a:spcAft>
              <a:buClr>
                <a:srgbClr val="888888"/>
              </a:buClr>
              <a:buSzPts val="4666"/>
              <a:buNone/>
              <a:defRPr sz="466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440021" y="8408463"/>
            <a:ext cx="12720188" cy="2378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821182" algn="l"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•"/>
              <a:defRPr sz="9332"/>
            </a:lvl1pPr>
            <a:lvl2pPr marL="914400" lvl="1" indent="-736536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–"/>
              <a:defRPr sz="7999"/>
            </a:lvl2pPr>
            <a:lvl3pPr marL="1371600" lvl="2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3pPr>
            <a:lvl4pPr marL="1828800" lvl="3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–"/>
              <a:defRPr sz="5999"/>
            </a:lvl4pPr>
            <a:lvl5pPr marL="2286000" lvl="4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»"/>
              <a:defRPr sz="5999"/>
            </a:lvl5pPr>
            <a:lvl6pPr marL="2743200" lvl="5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6pPr>
            <a:lvl7pPr marL="3200400" lvl="6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7pPr>
            <a:lvl8pPr marL="3657600" lvl="7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8pPr>
            <a:lvl9pPr marL="4114800" lvl="8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4640217" y="8408463"/>
            <a:ext cx="12720188" cy="2378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821182" algn="l"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•"/>
              <a:defRPr sz="9332"/>
            </a:lvl1pPr>
            <a:lvl2pPr marL="914400" lvl="1" indent="-736536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–"/>
              <a:defRPr sz="7999"/>
            </a:lvl2pPr>
            <a:lvl3pPr marL="1371600" lvl="2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3pPr>
            <a:lvl4pPr marL="1828800" lvl="3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–"/>
              <a:defRPr sz="5999"/>
            </a:lvl4pPr>
            <a:lvl5pPr marL="2286000" lvl="4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»"/>
              <a:defRPr sz="5999"/>
            </a:lvl5pPr>
            <a:lvl6pPr marL="2743200" lvl="5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6pPr>
            <a:lvl7pPr marL="3200400" lvl="6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7pPr>
            <a:lvl8pPr marL="3657600" lvl="7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8pPr>
            <a:lvl9pPr marL="4114800" lvl="8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64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440025" y="8066454"/>
            <a:ext cx="12725189" cy="336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b" anchorCtr="0">
            <a:normAutofit/>
          </a:bodyPr>
          <a:lstStyle>
            <a:lvl1pPr marL="457200" lvl="0" indent="-228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None/>
              <a:defRPr sz="7999" b="1"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None/>
              <a:defRPr sz="6666" b="1"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None/>
              <a:defRPr sz="5999" b="1"/>
            </a:lvl3pPr>
            <a:lvl4pPr marL="1828800" lvl="3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4pPr>
            <a:lvl5pPr marL="2286000" lvl="4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5pPr>
            <a:lvl6pPr marL="2743200" lvl="5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6pPr>
            <a:lvl7pPr marL="3200400" lvl="6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7pPr>
            <a:lvl8pPr marL="3657600" lvl="7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8pPr>
            <a:lvl9pPr marL="4114800" lvl="8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440025" y="11428165"/>
            <a:ext cx="12725189" cy="2076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736536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1pPr>
            <a:lvl2pPr marL="914400" lvl="1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2pPr>
            <a:lvl3pPr marL="1371600" lvl="2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3pPr>
            <a:lvl4pPr marL="1828800" lvl="3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–"/>
              <a:defRPr sz="5332"/>
            </a:lvl4pPr>
            <a:lvl5pPr marL="2286000" lvl="4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»"/>
              <a:defRPr sz="5332"/>
            </a:lvl5pPr>
            <a:lvl6pPr marL="2743200" lvl="5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6pPr>
            <a:lvl7pPr marL="3200400" lvl="6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7pPr>
            <a:lvl8pPr marL="3657600" lvl="7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8pPr>
            <a:lvl9pPr marL="4114800" lvl="8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4630219" y="8066454"/>
            <a:ext cx="12730188" cy="336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b" anchorCtr="0">
            <a:normAutofit/>
          </a:bodyPr>
          <a:lstStyle>
            <a:lvl1pPr marL="457200" lvl="0" indent="-228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None/>
              <a:defRPr sz="7999" b="1"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None/>
              <a:defRPr sz="6666" b="1"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None/>
              <a:defRPr sz="5999" b="1"/>
            </a:lvl3pPr>
            <a:lvl4pPr marL="1828800" lvl="3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4pPr>
            <a:lvl5pPr marL="2286000" lvl="4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5pPr>
            <a:lvl6pPr marL="2743200" lvl="5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6pPr>
            <a:lvl7pPr marL="3200400" lvl="6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7pPr>
            <a:lvl8pPr marL="3657600" lvl="7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8pPr>
            <a:lvl9pPr marL="4114800" lvl="8" indent="-228600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None/>
              <a:defRPr sz="5332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4630219" y="11428165"/>
            <a:ext cx="12730188" cy="2076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736536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1pPr>
            <a:lvl2pPr marL="914400" lvl="1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2pPr>
            <a:lvl3pPr marL="1371600" lvl="2" indent="-609536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999"/>
              <a:buChar char="•"/>
              <a:defRPr sz="5999"/>
            </a:lvl3pPr>
            <a:lvl4pPr marL="1828800" lvl="3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–"/>
              <a:defRPr sz="5332"/>
            </a:lvl4pPr>
            <a:lvl5pPr marL="2286000" lvl="4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»"/>
              <a:defRPr sz="5332"/>
            </a:lvl5pPr>
            <a:lvl6pPr marL="2743200" lvl="5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6pPr>
            <a:lvl7pPr marL="3200400" lvl="6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7pPr>
            <a:lvl8pPr marL="3657600" lvl="7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8pPr>
            <a:lvl9pPr marL="4114800" lvl="8" indent="-567182" algn="l"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5332"/>
              <a:buChar char="•"/>
              <a:defRPr sz="5332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440028" y="1434778"/>
            <a:ext cx="9475141" cy="610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66"/>
              <a:buFont typeface="Calibri"/>
              <a:buNone/>
              <a:defRPr sz="6666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1260171" y="1434779"/>
            <a:ext cx="16100239" cy="3075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905827" algn="l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665"/>
              <a:buChar char="•"/>
              <a:defRPr sz="10665"/>
            </a:lvl1pPr>
            <a:lvl2pPr marL="914400" lvl="1" indent="-821182" algn="l"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Char char="–"/>
              <a:defRPr sz="9332"/>
            </a:lvl2pPr>
            <a:lvl3pPr marL="1371600" lvl="2" indent="-736536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Char char="•"/>
              <a:defRPr sz="7999"/>
            </a:lvl3pPr>
            <a:lvl4pPr marL="1828800" lvl="3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–"/>
              <a:defRPr sz="6666"/>
            </a:lvl4pPr>
            <a:lvl5pPr marL="2286000" lvl="4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»"/>
              <a:defRPr sz="6666"/>
            </a:lvl5pPr>
            <a:lvl6pPr marL="2743200" lvl="5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6pPr>
            <a:lvl7pPr marL="3200400" lvl="6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7pPr>
            <a:lvl8pPr marL="3657600" lvl="7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8pPr>
            <a:lvl9pPr marL="4114800" lvl="8" indent="-651891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Char char="•"/>
              <a:defRPr sz="666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440028" y="7540922"/>
            <a:ext cx="9475141" cy="2464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228600" algn="l"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4666"/>
              <a:buNone/>
              <a:defRPr sz="4666"/>
            </a:lvl1pPr>
            <a:lvl2pPr marL="914400" lvl="1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999"/>
              <a:buNone/>
              <a:defRPr sz="3999"/>
            </a:lvl2pPr>
            <a:lvl3pPr marL="1371600" lvl="2" indent="-228600" algn="l"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333"/>
              <a:buNone/>
              <a:defRPr sz="3333"/>
            </a:lvl3pPr>
            <a:lvl4pPr marL="1828800" lvl="3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4pPr>
            <a:lvl5pPr marL="2286000" lvl="4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5pPr>
            <a:lvl6pPr marL="2743200" lvl="5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6pPr>
            <a:lvl7pPr marL="3200400" lvl="6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7pPr>
            <a:lvl8pPr marL="3657600" lvl="7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8pPr>
            <a:lvl9pPr marL="4114800" lvl="8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645090" y="25225378"/>
            <a:ext cx="17280255" cy="2977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66"/>
              <a:buFont typeface="Calibri"/>
              <a:buNone/>
              <a:defRPr sz="6666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645090" y="3219909"/>
            <a:ext cx="17280255" cy="216217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645090" y="28203375"/>
            <a:ext cx="17280255" cy="422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228600" algn="l"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4666"/>
              <a:buNone/>
              <a:defRPr sz="4666"/>
            </a:lvl1pPr>
            <a:lvl2pPr marL="914400" lvl="1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999"/>
              <a:buNone/>
              <a:defRPr sz="3999"/>
            </a:lvl2pPr>
            <a:lvl3pPr marL="1371600" lvl="2" indent="-228600" algn="l"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333"/>
              <a:buNone/>
              <a:defRPr sz="3333"/>
            </a:lvl3pPr>
            <a:lvl4pPr marL="1828800" lvl="3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4pPr>
            <a:lvl5pPr marL="2286000" lvl="4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5pPr>
            <a:lvl6pPr marL="2743200" lvl="5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6pPr>
            <a:lvl7pPr marL="3200400" lvl="6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7pPr>
            <a:lvl8pPr marL="3657600" lvl="7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8pPr>
            <a:lvl9pPr marL="4114800" lvl="8" indent="-228600" algn="l">
              <a:spcBef>
                <a:spcPts val="607"/>
              </a:spcBef>
              <a:spcAft>
                <a:spcPts val="0"/>
              </a:spcAft>
              <a:buClr>
                <a:schemeClr val="dk1"/>
              </a:buClr>
              <a:buSzPts val="3037"/>
              <a:buNone/>
              <a:defRPr sz="3037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509083" y="7339401"/>
            <a:ext cx="23782259" cy="2592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746557" y="13576876"/>
            <a:ext cx="30747598" cy="648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4453637" y="7336784"/>
            <a:ext cx="30747598" cy="1896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64"/>
              <a:buFont typeface="Calibri"/>
              <a:buNone/>
              <a:defRPr sz="146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440022" y="8408463"/>
            <a:ext cx="25920382" cy="2378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t" anchorCtr="0">
            <a:normAutofit/>
          </a:bodyPr>
          <a:lstStyle>
            <a:lvl1pPr marL="457200" marR="0" lvl="0" indent="-905827" algn="l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665"/>
              <a:buFont typeface="Arial"/>
              <a:buChar char="•"/>
              <a:defRPr sz="10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821182" algn="l" rtl="0"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9332"/>
              <a:buFont typeface="Arial"/>
              <a:buChar char="–"/>
              <a:defRPr sz="93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736536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7999"/>
              <a:buFont typeface="Arial"/>
              <a:buChar char="•"/>
              <a:defRPr sz="79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–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»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5189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6666"/>
              <a:buFont typeface="Arial"/>
              <a:buChar char="•"/>
              <a:defRPr sz="66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1475" tIns="205725" rIns="411475" bIns="2057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9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030357" y="7850709"/>
            <a:ext cx="3984826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4031934" y="18824360"/>
            <a:ext cx="6971191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 MÉTODOS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5275770" y="7842247"/>
            <a:ext cx="8039830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5271935" y="18849444"/>
            <a:ext cx="4227692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2118190" y="28910181"/>
            <a:ext cx="4504512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1565452" y="33413549"/>
            <a:ext cx="5669522" cy="66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04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3181256" y="34391713"/>
            <a:ext cx="22083326" cy="54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Insira o órgão financiador do projeto ou Instituição de Ensino, Pesquisa e Extensão. 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6358627" y="5222447"/>
            <a:ext cx="16666662" cy="1004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925" b="1">
                <a:solidFill>
                  <a:srgbClr val="349F41"/>
                </a:solidFill>
                <a:latin typeface="Arial"/>
                <a:ea typeface="Arial"/>
                <a:cs typeface="Arial"/>
                <a:sym typeface="Arial"/>
              </a:rPr>
              <a:t>INSIRA AQUI O TÍTULO 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3626405" y="6231719"/>
            <a:ext cx="21666660" cy="91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67">
                <a:solidFill>
                  <a:srgbClr val="349F41"/>
                </a:solidFill>
                <a:latin typeface="Arial"/>
                <a:ea typeface="Arial"/>
                <a:cs typeface="Arial"/>
                <a:sym typeface="Arial"/>
              </a:rPr>
              <a:t>Insira o sobrenome e nome do autor 1. e-mail; Insira o sobrenome e nome do autor 2. e-mail; Insira o sobrenome e nome do autor 3. e-mail; Insira o sobrenome e nome do orientador. e-mail</a:t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4357" y="8406050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31461" y="8406050"/>
            <a:ext cx="10127627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1936" y="19274751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71938" y="19312242"/>
            <a:ext cx="10069516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6405" y="29367583"/>
            <a:ext cx="21369041" cy="5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8400" y="34003457"/>
            <a:ext cx="21369041" cy="504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/>
          <p:nvPr/>
        </p:nvSpPr>
        <p:spPr>
          <a:xfrm>
            <a:off x="4035767" y="8948981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15271935" y="8912227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4026525" y="19789448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15262692" y="19752695"/>
            <a:ext cx="10187152" cy="100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3656167" y="29869447"/>
            <a:ext cx="21309518" cy="1004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Inserir o Texto Aqui.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6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 Arial 40.</a:t>
            </a:r>
            <a:endParaRPr/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95" y="1072991"/>
            <a:ext cx="21204304" cy="370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Personalizar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sfranzin</dc:creator>
  <cp:lastModifiedBy>Tatiana Castro</cp:lastModifiedBy>
  <cp:revision>1</cp:revision>
  <dcterms:created xsi:type="dcterms:W3CDTF">2017-04-18T14:18:40Z</dcterms:created>
  <dcterms:modified xsi:type="dcterms:W3CDTF">2024-06-21T14:36:56Z</dcterms:modified>
</cp:coreProperties>
</file>